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51" r:id="rId2"/>
    <p:sldId id="347" r:id="rId3"/>
    <p:sldId id="354" r:id="rId4"/>
    <p:sldId id="355" r:id="rId5"/>
    <p:sldId id="367" r:id="rId6"/>
    <p:sldId id="366" r:id="rId7"/>
    <p:sldId id="369" r:id="rId8"/>
    <p:sldId id="364" r:id="rId9"/>
    <p:sldId id="361" r:id="rId10"/>
    <p:sldId id="358" r:id="rId11"/>
    <p:sldId id="356" r:id="rId12"/>
    <p:sldId id="359" r:id="rId13"/>
    <p:sldId id="360" r:id="rId14"/>
    <p:sldId id="368" r:id="rId15"/>
  </p:sldIdLst>
  <p:sldSz cx="9906000" cy="6858000" type="A4"/>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536433" algn="l" rtl="0" fontAlgn="base">
      <a:spcBef>
        <a:spcPct val="0"/>
      </a:spcBef>
      <a:spcAft>
        <a:spcPct val="0"/>
      </a:spcAft>
      <a:defRPr kern="1200">
        <a:solidFill>
          <a:schemeClr val="tx1"/>
        </a:solidFill>
        <a:latin typeface="Arial" charset="0"/>
        <a:ea typeface="+mn-ea"/>
        <a:cs typeface="Arial" charset="0"/>
      </a:defRPr>
    </a:lvl2pPr>
    <a:lvl3pPr marL="1072866" algn="l" rtl="0" fontAlgn="base">
      <a:spcBef>
        <a:spcPct val="0"/>
      </a:spcBef>
      <a:spcAft>
        <a:spcPct val="0"/>
      </a:spcAft>
      <a:defRPr kern="1200">
        <a:solidFill>
          <a:schemeClr val="tx1"/>
        </a:solidFill>
        <a:latin typeface="Arial" charset="0"/>
        <a:ea typeface="+mn-ea"/>
        <a:cs typeface="Arial" charset="0"/>
      </a:defRPr>
    </a:lvl3pPr>
    <a:lvl4pPr marL="1609298" algn="l" rtl="0" fontAlgn="base">
      <a:spcBef>
        <a:spcPct val="0"/>
      </a:spcBef>
      <a:spcAft>
        <a:spcPct val="0"/>
      </a:spcAft>
      <a:defRPr kern="1200">
        <a:solidFill>
          <a:schemeClr val="tx1"/>
        </a:solidFill>
        <a:latin typeface="Arial" charset="0"/>
        <a:ea typeface="+mn-ea"/>
        <a:cs typeface="Arial" charset="0"/>
      </a:defRPr>
    </a:lvl4pPr>
    <a:lvl5pPr marL="2145731" algn="l" rtl="0" fontAlgn="base">
      <a:spcBef>
        <a:spcPct val="0"/>
      </a:spcBef>
      <a:spcAft>
        <a:spcPct val="0"/>
      </a:spcAft>
      <a:defRPr kern="1200">
        <a:solidFill>
          <a:schemeClr val="tx1"/>
        </a:solidFill>
        <a:latin typeface="Arial" charset="0"/>
        <a:ea typeface="+mn-ea"/>
        <a:cs typeface="Arial" charset="0"/>
      </a:defRPr>
    </a:lvl5pPr>
    <a:lvl6pPr marL="2682164" algn="l" defTabSz="1072866" rtl="0" eaLnBrk="1" latinLnBrk="0" hangingPunct="1">
      <a:defRPr kern="1200">
        <a:solidFill>
          <a:schemeClr val="tx1"/>
        </a:solidFill>
        <a:latin typeface="Arial" charset="0"/>
        <a:ea typeface="+mn-ea"/>
        <a:cs typeface="Arial" charset="0"/>
      </a:defRPr>
    </a:lvl6pPr>
    <a:lvl7pPr marL="3218597" algn="l" defTabSz="1072866" rtl="0" eaLnBrk="1" latinLnBrk="0" hangingPunct="1">
      <a:defRPr kern="1200">
        <a:solidFill>
          <a:schemeClr val="tx1"/>
        </a:solidFill>
        <a:latin typeface="Arial" charset="0"/>
        <a:ea typeface="+mn-ea"/>
        <a:cs typeface="Arial" charset="0"/>
      </a:defRPr>
    </a:lvl7pPr>
    <a:lvl8pPr marL="3755029" algn="l" defTabSz="1072866" rtl="0" eaLnBrk="1" latinLnBrk="0" hangingPunct="1">
      <a:defRPr kern="1200">
        <a:solidFill>
          <a:schemeClr val="tx1"/>
        </a:solidFill>
        <a:latin typeface="Arial" charset="0"/>
        <a:ea typeface="+mn-ea"/>
        <a:cs typeface="Arial" charset="0"/>
      </a:defRPr>
    </a:lvl8pPr>
    <a:lvl9pPr marL="4291462" algn="l" defTabSz="1072866"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56"/>
    <a:srgbClr val="ACCE46"/>
    <a:srgbClr val="0017C0"/>
    <a:srgbClr val="333333"/>
    <a:srgbClr val="002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615" autoAdjust="0"/>
    <p:restoredTop sz="86441" autoAdjust="0"/>
  </p:normalViewPr>
  <p:slideViewPr>
    <p:cSldViewPr>
      <p:cViewPr varScale="1">
        <p:scale>
          <a:sx n="70" d="100"/>
          <a:sy n="70" d="100"/>
        </p:scale>
        <p:origin x="-840" y="-96"/>
      </p:cViewPr>
      <p:guideLst>
        <p:guide orient="horz" pos="2160"/>
        <p:guide pos="3120"/>
      </p:guideLst>
    </p:cSldViewPr>
  </p:slideViewPr>
  <p:outlineViewPr>
    <p:cViewPr>
      <p:scale>
        <a:sx n="33" d="100"/>
        <a:sy n="33" d="100"/>
      </p:scale>
      <p:origin x="1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905" cy="497604"/>
          </a:xfrm>
          <a:prstGeom prst="rect">
            <a:avLst/>
          </a:prstGeom>
        </p:spPr>
        <p:txBody>
          <a:bodyPr vert="horz" lIns="91595" tIns="45798" rIns="91595" bIns="45798" rtlCol="0"/>
          <a:lstStyle>
            <a:lvl1pPr algn="l">
              <a:defRPr sz="1200"/>
            </a:lvl1pPr>
          </a:lstStyle>
          <a:p>
            <a:endParaRPr lang="en-GB"/>
          </a:p>
        </p:txBody>
      </p:sp>
      <p:sp>
        <p:nvSpPr>
          <p:cNvPr id="3" name="Date Placeholder 2"/>
          <p:cNvSpPr>
            <a:spLocks noGrp="1"/>
          </p:cNvSpPr>
          <p:nvPr>
            <p:ph type="dt" sz="quarter" idx="1"/>
          </p:nvPr>
        </p:nvSpPr>
        <p:spPr>
          <a:xfrm>
            <a:off x="3856880" y="0"/>
            <a:ext cx="2951905" cy="497604"/>
          </a:xfrm>
          <a:prstGeom prst="rect">
            <a:avLst/>
          </a:prstGeom>
        </p:spPr>
        <p:txBody>
          <a:bodyPr vert="horz" lIns="91595" tIns="45798" rIns="91595" bIns="45798" rtlCol="0"/>
          <a:lstStyle>
            <a:lvl1pPr algn="r">
              <a:defRPr sz="1200"/>
            </a:lvl1pPr>
          </a:lstStyle>
          <a:p>
            <a:fld id="{5B549734-1665-4195-BF05-DC00B365FB3A}" type="datetimeFigureOut">
              <a:rPr lang="en-GB" smtClean="0"/>
              <a:t>14/10/2014</a:t>
            </a:fld>
            <a:endParaRPr lang="en-GB"/>
          </a:p>
        </p:txBody>
      </p:sp>
      <p:sp>
        <p:nvSpPr>
          <p:cNvPr id="4" name="Footer Placeholder 3"/>
          <p:cNvSpPr>
            <a:spLocks noGrp="1"/>
          </p:cNvSpPr>
          <p:nvPr>
            <p:ph type="ftr" sz="quarter" idx="2"/>
          </p:nvPr>
        </p:nvSpPr>
        <p:spPr>
          <a:xfrm>
            <a:off x="0" y="9443320"/>
            <a:ext cx="2951905" cy="497604"/>
          </a:xfrm>
          <a:prstGeom prst="rect">
            <a:avLst/>
          </a:prstGeom>
        </p:spPr>
        <p:txBody>
          <a:bodyPr vert="horz" lIns="91595" tIns="45798" rIns="91595" bIns="45798" rtlCol="0" anchor="b"/>
          <a:lstStyle>
            <a:lvl1pPr algn="l">
              <a:defRPr sz="1200"/>
            </a:lvl1pPr>
          </a:lstStyle>
          <a:p>
            <a:endParaRPr lang="en-GB"/>
          </a:p>
        </p:txBody>
      </p:sp>
      <p:sp>
        <p:nvSpPr>
          <p:cNvPr id="5" name="Slide Number Placeholder 4"/>
          <p:cNvSpPr>
            <a:spLocks noGrp="1"/>
          </p:cNvSpPr>
          <p:nvPr>
            <p:ph type="sldNum" sz="quarter" idx="3"/>
          </p:nvPr>
        </p:nvSpPr>
        <p:spPr>
          <a:xfrm>
            <a:off x="3856880" y="9443320"/>
            <a:ext cx="2951905" cy="497604"/>
          </a:xfrm>
          <a:prstGeom prst="rect">
            <a:avLst/>
          </a:prstGeom>
        </p:spPr>
        <p:txBody>
          <a:bodyPr vert="horz" lIns="91595" tIns="45798" rIns="91595" bIns="45798" rtlCol="0" anchor="b"/>
          <a:lstStyle>
            <a:lvl1pPr algn="r">
              <a:defRPr sz="1200"/>
            </a:lvl1pPr>
          </a:lstStyle>
          <a:p>
            <a:fld id="{D2542EE9-3588-496E-8CAD-855F2801A91E}" type="slidenum">
              <a:rPr lang="en-GB" smtClean="0"/>
              <a:t>‹#›</a:t>
            </a:fld>
            <a:endParaRPr lang="en-GB"/>
          </a:p>
        </p:txBody>
      </p:sp>
    </p:spTree>
    <p:extLst>
      <p:ext uri="{BB962C8B-B14F-4D97-AF65-F5344CB8AC3E}">
        <p14:creationId xmlns:p14="http://schemas.microsoft.com/office/powerpoint/2010/main" val="408136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51162" cy="497126"/>
          </a:xfrm>
          <a:prstGeom prst="rect">
            <a:avLst/>
          </a:prstGeom>
        </p:spPr>
        <p:txBody>
          <a:bodyPr vert="horz" lIns="91595" tIns="45798" rIns="91595" bIns="4579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7638" y="0"/>
            <a:ext cx="2951162" cy="497126"/>
          </a:xfrm>
          <a:prstGeom prst="rect">
            <a:avLst/>
          </a:prstGeom>
        </p:spPr>
        <p:txBody>
          <a:bodyPr vert="horz" lIns="91595" tIns="45798" rIns="91595" bIns="45798" rtlCol="0"/>
          <a:lstStyle>
            <a:lvl1pPr algn="r" fontAlgn="auto">
              <a:spcBef>
                <a:spcPts val="0"/>
              </a:spcBef>
              <a:spcAft>
                <a:spcPts val="0"/>
              </a:spcAft>
              <a:defRPr sz="1200">
                <a:latin typeface="+mn-lt"/>
                <a:cs typeface="+mn-cs"/>
              </a:defRPr>
            </a:lvl1pPr>
          </a:lstStyle>
          <a:p>
            <a:pPr>
              <a:defRPr/>
            </a:pPr>
            <a:fld id="{C80F63C1-03E1-4B32-8EFA-09DD621B1285}" type="datetimeFigureOut">
              <a:rPr lang="en-GB"/>
              <a:pPr>
                <a:defRPr/>
              </a:pPr>
              <a:t>14/10/2014</a:t>
            </a:fld>
            <a:endParaRPr lang="en-GB"/>
          </a:p>
        </p:txBody>
      </p:sp>
      <p:sp>
        <p:nvSpPr>
          <p:cNvPr id="4" name="Slide Image Placeholder 3"/>
          <p:cNvSpPr>
            <a:spLocks noGrp="1" noRot="1" noChangeAspect="1"/>
          </p:cNvSpPr>
          <p:nvPr>
            <p:ph type="sldImg" idx="2"/>
          </p:nvPr>
        </p:nvSpPr>
        <p:spPr>
          <a:xfrm>
            <a:off x="711200" y="746125"/>
            <a:ext cx="5387975" cy="3729038"/>
          </a:xfrm>
          <a:prstGeom prst="rect">
            <a:avLst/>
          </a:prstGeom>
          <a:noFill/>
          <a:ln w="12700">
            <a:solidFill>
              <a:prstClr val="black"/>
            </a:solidFill>
          </a:ln>
        </p:spPr>
        <p:txBody>
          <a:bodyPr vert="horz" lIns="91595" tIns="45798" rIns="91595" bIns="45798" rtlCol="0" anchor="ctr"/>
          <a:lstStyle/>
          <a:p>
            <a:pPr lvl="0"/>
            <a:endParaRPr lang="en-GB" noProof="0" smtClean="0"/>
          </a:p>
        </p:txBody>
      </p:sp>
      <p:sp>
        <p:nvSpPr>
          <p:cNvPr id="5" name="Notes Placeholder 4"/>
          <p:cNvSpPr>
            <a:spLocks noGrp="1"/>
          </p:cNvSpPr>
          <p:nvPr>
            <p:ph type="body" sz="quarter" idx="3"/>
          </p:nvPr>
        </p:nvSpPr>
        <p:spPr>
          <a:xfrm>
            <a:off x="681038" y="4722695"/>
            <a:ext cx="5448300" cy="4474131"/>
          </a:xfrm>
          <a:prstGeom prst="rect">
            <a:avLst/>
          </a:prstGeom>
        </p:spPr>
        <p:txBody>
          <a:bodyPr vert="horz" wrap="square" lIns="91595" tIns="45798" rIns="91595" bIns="4579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2" y="9443662"/>
            <a:ext cx="2951162" cy="497126"/>
          </a:xfrm>
          <a:prstGeom prst="rect">
            <a:avLst/>
          </a:prstGeom>
        </p:spPr>
        <p:txBody>
          <a:bodyPr vert="horz" lIns="91595" tIns="45798" rIns="91595" bIns="4579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7638" y="9443662"/>
            <a:ext cx="2951162" cy="497126"/>
          </a:xfrm>
          <a:prstGeom prst="rect">
            <a:avLst/>
          </a:prstGeom>
        </p:spPr>
        <p:txBody>
          <a:bodyPr vert="horz" lIns="91595" tIns="45798" rIns="91595" bIns="45798" rtlCol="0" anchor="b"/>
          <a:lstStyle>
            <a:lvl1pPr algn="r" fontAlgn="auto">
              <a:spcBef>
                <a:spcPts val="0"/>
              </a:spcBef>
              <a:spcAft>
                <a:spcPts val="0"/>
              </a:spcAft>
              <a:defRPr sz="1200">
                <a:latin typeface="+mn-lt"/>
                <a:cs typeface="+mn-cs"/>
              </a:defRPr>
            </a:lvl1pPr>
          </a:lstStyle>
          <a:p>
            <a:pPr>
              <a:defRPr/>
            </a:pPr>
            <a:fld id="{35938B9D-08E0-4474-BF24-2C0103CA91E4}" type="slidenum">
              <a:rPr lang="en-GB"/>
              <a:pPr>
                <a:defRPr/>
              </a:pPr>
              <a:t>‹#›</a:t>
            </a:fld>
            <a:endParaRPr lang="en-GB"/>
          </a:p>
        </p:txBody>
      </p:sp>
    </p:spTree>
    <p:extLst>
      <p:ext uri="{BB962C8B-B14F-4D97-AF65-F5344CB8AC3E}">
        <p14:creationId xmlns:p14="http://schemas.microsoft.com/office/powerpoint/2010/main" val="201009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36433" algn="l" rtl="0" eaLnBrk="0" fontAlgn="base" hangingPunct="0">
      <a:spcBef>
        <a:spcPct val="30000"/>
      </a:spcBef>
      <a:spcAft>
        <a:spcPct val="0"/>
      </a:spcAft>
      <a:defRPr sz="1400" kern="1200">
        <a:solidFill>
          <a:schemeClr val="tx1"/>
        </a:solidFill>
        <a:latin typeface="+mn-lt"/>
        <a:ea typeface="+mn-ea"/>
        <a:cs typeface="+mn-cs"/>
      </a:defRPr>
    </a:lvl2pPr>
    <a:lvl3pPr marL="1072866" algn="l" rtl="0" eaLnBrk="0" fontAlgn="base" hangingPunct="0">
      <a:spcBef>
        <a:spcPct val="30000"/>
      </a:spcBef>
      <a:spcAft>
        <a:spcPct val="0"/>
      </a:spcAft>
      <a:defRPr sz="1400" kern="1200">
        <a:solidFill>
          <a:schemeClr val="tx1"/>
        </a:solidFill>
        <a:latin typeface="+mn-lt"/>
        <a:ea typeface="+mn-ea"/>
        <a:cs typeface="+mn-cs"/>
      </a:defRPr>
    </a:lvl3pPr>
    <a:lvl4pPr marL="1609298" algn="l" rtl="0" eaLnBrk="0" fontAlgn="base" hangingPunct="0">
      <a:spcBef>
        <a:spcPct val="30000"/>
      </a:spcBef>
      <a:spcAft>
        <a:spcPct val="0"/>
      </a:spcAft>
      <a:defRPr sz="1400" kern="1200">
        <a:solidFill>
          <a:schemeClr val="tx1"/>
        </a:solidFill>
        <a:latin typeface="+mn-lt"/>
        <a:ea typeface="+mn-ea"/>
        <a:cs typeface="+mn-cs"/>
      </a:defRPr>
    </a:lvl4pPr>
    <a:lvl5pPr marL="2145731" algn="l"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6125"/>
            <a:ext cx="5387975"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36257BA-ACCC-42AC-A9A6-1CA5E3CC16BA}" type="slidenum">
              <a:rPr lang="en-GB" smtClean="0"/>
              <a:pPr>
                <a:defRPr/>
              </a:pPr>
              <a:t>1</a:t>
            </a:fld>
            <a:endParaRPr lang="en-GB"/>
          </a:p>
        </p:txBody>
      </p:sp>
    </p:spTree>
    <p:extLst>
      <p:ext uri="{BB962C8B-B14F-4D97-AF65-F5344CB8AC3E}">
        <p14:creationId xmlns:p14="http://schemas.microsoft.com/office/powerpoint/2010/main" val="261804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5938B9D-08E0-4474-BF24-2C0103CA91E4}" type="slidenum">
              <a:rPr lang="en-GB" smtClean="0"/>
              <a:pPr>
                <a:defRPr/>
              </a:pPr>
              <a:t>2</a:t>
            </a:fld>
            <a:endParaRPr lang="en-GB"/>
          </a:p>
        </p:txBody>
      </p:sp>
    </p:spTree>
    <p:extLst>
      <p:ext uri="{BB962C8B-B14F-4D97-AF65-F5344CB8AC3E}">
        <p14:creationId xmlns:p14="http://schemas.microsoft.com/office/powerpoint/2010/main" val="289046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6125"/>
            <a:ext cx="5387975" cy="3729038"/>
          </a:xfrm>
        </p:spPr>
      </p:sp>
      <p:sp>
        <p:nvSpPr>
          <p:cNvPr id="3" name="Notes Placeholder 2"/>
          <p:cNvSpPr>
            <a:spLocks noGrp="1"/>
          </p:cNvSpPr>
          <p:nvPr>
            <p:ph type="body" idx="1"/>
          </p:nvPr>
        </p:nvSpPr>
        <p:spPr/>
        <p:txBody>
          <a:bodyPr/>
          <a:lstStyle/>
          <a:p>
            <a:pPr defTabSz="915954">
              <a:defRPr/>
            </a:pPr>
            <a:r>
              <a:rPr lang="en-US" sz="1200" dirty="0"/>
              <a:t>Client journeys to retirement typically start a long time before retirement itself, and there are a number of key phases:</a:t>
            </a:r>
          </a:p>
          <a:p>
            <a:pPr marL="171741" indent="-171741" defTabSz="915954">
              <a:buFont typeface="Arial" pitchFamily="34" charset="0"/>
              <a:buChar char="•"/>
              <a:defRPr/>
            </a:pPr>
            <a:r>
              <a:rPr lang="en-US" sz="1200" dirty="0"/>
              <a:t>Saving towards retirement - the starting point. Thinking about how to spend retirement years, building up the funds needed to enjoy</a:t>
            </a:r>
          </a:p>
          <a:p>
            <a:pPr defTabSz="915954">
              <a:defRPr/>
            </a:pPr>
            <a:r>
              <a:rPr lang="en-US" sz="1200" dirty="0"/>
              <a:t>retirement to the full, deciding on an investment strategy.</a:t>
            </a:r>
          </a:p>
          <a:p>
            <a:pPr marL="171741" indent="-171741" defTabSz="915954">
              <a:buFont typeface="Arial" pitchFamily="34" charset="0"/>
              <a:buChar char="•"/>
              <a:defRPr/>
            </a:pPr>
            <a:r>
              <a:rPr lang="en-US" sz="1200" dirty="0"/>
              <a:t>Consolidating their retirement position - the retirement review. Appraising retirement goals and saving plans, ‘tuning up’ their investment</a:t>
            </a:r>
          </a:p>
          <a:p>
            <a:pPr defTabSz="915954">
              <a:defRPr/>
            </a:pPr>
            <a:r>
              <a:rPr lang="en-US" sz="1200" dirty="0"/>
              <a:t>strategy. Considering the needs of those that matter most.</a:t>
            </a:r>
          </a:p>
          <a:p>
            <a:pPr marL="171741" indent="-171741" defTabSz="915954">
              <a:buFont typeface="Arial" pitchFamily="34" charset="0"/>
              <a:buChar char="•"/>
              <a:defRPr/>
            </a:pPr>
            <a:r>
              <a:rPr lang="en-US" sz="1200" dirty="0"/>
              <a:t>Planning for retirement - the options. Understanding requirements in detail, making choices about retirement savings - for example, reducing</a:t>
            </a:r>
          </a:p>
          <a:p>
            <a:pPr defTabSz="915954">
              <a:defRPr/>
            </a:pPr>
            <a:r>
              <a:rPr lang="en-US" sz="1200" dirty="0"/>
              <a:t>their exposure to investment risk.</a:t>
            </a:r>
          </a:p>
          <a:p>
            <a:pPr marL="171741" indent="-171741" defTabSz="915954">
              <a:buFont typeface="Arial" pitchFamily="34" charset="0"/>
              <a:buChar char="•"/>
              <a:defRPr/>
            </a:pPr>
            <a:r>
              <a:rPr lang="en-US" sz="1200" dirty="0"/>
              <a:t>Managing their chosen lifestyle throughout retirement. There’s the primetime retirement years - the living and then the later retirement years, possibly spent in poor health, even in care.  Key considerations include </a:t>
            </a:r>
            <a:r>
              <a:rPr lang="en-US" sz="1200" dirty="0" err="1"/>
              <a:t>maximising</a:t>
            </a:r>
            <a:r>
              <a:rPr lang="en-US" sz="1200" dirty="0"/>
              <a:t> and sustaining income, fulfilling their lifestyle choices, cushioning against unforeseen issues and events.  </a:t>
            </a:r>
            <a:endParaRPr lang="en-GB" sz="1200" dirty="0"/>
          </a:p>
          <a:p>
            <a:pPr defTabSz="915954">
              <a:defRPr/>
            </a:pPr>
            <a:endParaRPr lang="en-GB" sz="1200" dirty="0"/>
          </a:p>
          <a:p>
            <a:pPr defTabSz="915954">
              <a:defRPr/>
            </a:pPr>
            <a:r>
              <a:rPr lang="en-GB" sz="1200" b="1" dirty="0"/>
              <a:t>Our sweet spot [mouse click]</a:t>
            </a:r>
          </a:p>
          <a:p>
            <a:pPr defTabSz="915954">
              <a:defRPr/>
            </a:pPr>
            <a:r>
              <a:rPr lang="en-GB" sz="1200" dirty="0"/>
              <a:t>We have considerable expertise in the pension consolidation and retirement income markets including pension accumulation, pension transfers, capped and flexible drawdown, enhanced and impaired lifetime annuities, fixed term annuities, investment-linked annuities and equity release.</a:t>
            </a:r>
          </a:p>
          <a:p>
            <a:pPr defTabSz="915954">
              <a:defRPr/>
            </a:pPr>
            <a:r>
              <a:rPr lang="en-GB" sz="1200" dirty="0"/>
              <a:t/>
            </a:r>
            <a:br>
              <a:rPr lang="en-GB" sz="1200" dirty="0"/>
            </a:br>
            <a:r>
              <a:rPr lang="en-GB" sz="1200" dirty="0"/>
              <a:t>With a clear focus on the pension consolidation and retirement income markets our Retirement Solutions business has seen significant growth since 2008 despite a challenging economic backdrop – we saw another increase in sales during 2013.</a:t>
            </a:r>
          </a:p>
          <a:p>
            <a:pPr defTabSz="915954">
              <a:defRPr/>
            </a:pPr>
            <a:endParaRPr lang="en-GB" sz="1200" dirty="0"/>
          </a:p>
          <a:p>
            <a:pPr defTabSz="915954">
              <a:defRPr/>
            </a:pPr>
            <a:r>
              <a:rPr lang="en-GB" sz="1200" dirty="0"/>
              <a:t>This success is built on the growing reputation of LV=’s life and pensions business offering a high level of service, with quality products, and competitive pricing.</a:t>
            </a:r>
          </a:p>
          <a:p>
            <a:pPr defTabSz="915954">
              <a:defRPr/>
            </a:pPr>
            <a:endParaRPr lang="en-GB" sz="1200" dirty="0"/>
          </a:p>
          <a:p>
            <a:pPr defTabSz="915954">
              <a:defRPr/>
            </a:pPr>
            <a:r>
              <a:rPr lang="en-GB" sz="1200" dirty="0"/>
              <a:t>So, on to our Personal Pension…</a:t>
            </a:r>
          </a:p>
          <a:p>
            <a:endParaRPr lang="en-US" dirty="0" smtClean="0">
              <a:latin typeface="Tahoma" pitchFamily="34" charset="0"/>
              <a:ea typeface="ＭＳ Ｐゴシック" pitchFamily="34" charset="-128"/>
              <a:cs typeface="Tahoma"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436257BA-ACCC-42AC-A9A6-1CA5E3CC16BA}" type="slidenum">
              <a:rPr lang="en-GB" smtClean="0"/>
              <a:pPr>
                <a:defRPr/>
              </a:pPr>
              <a:t>7</a:t>
            </a:fld>
            <a:endParaRPr lang="en-GB"/>
          </a:p>
        </p:txBody>
      </p:sp>
    </p:spTree>
    <p:extLst>
      <p:ext uri="{BB962C8B-B14F-4D97-AF65-F5344CB8AC3E}">
        <p14:creationId xmlns:p14="http://schemas.microsoft.com/office/powerpoint/2010/main" val="409853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7713"/>
            <a:ext cx="5384800"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5E1A4F-BCBD-4A37-96FA-619805DE6400}"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425769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6125"/>
            <a:ext cx="5387975"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5E1A4F-BCBD-4A37-96FA-619805DE6400}"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417365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6125"/>
            <a:ext cx="5387975"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36257BA-ACCC-42AC-A9A6-1CA5E3CC16BA}" type="slidenum">
              <a:rPr lang="en-GB" smtClean="0"/>
              <a:pPr>
                <a:defRPr/>
              </a:pPr>
              <a:t>14</a:t>
            </a:fld>
            <a:endParaRPr lang="en-GB"/>
          </a:p>
        </p:txBody>
      </p:sp>
    </p:spTree>
    <p:extLst>
      <p:ext uri="{BB962C8B-B14F-4D97-AF65-F5344CB8AC3E}">
        <p14:creationId xmlns:p14="http://schemas.microsoft.com/office/powerpoint/2010/main" val="2618044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9.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idx="10"/>
          </p:nvPr>
        </p:nvSpPr>
        <p:spPr>
          <a:xfrm>
            <a:off x="3147615" y="5085191"/>
            <a:ext cx="3755623" cy="360040"/>
          </a:xfrm>
          <a:prstGeom prst="rect">
            <a:avLst/>
          </a:prstGeom>
        </p:spPr>
        <p:txBody>
          <a:bodyPr rtlCol="0">
            <a:noAutofit/>
          </a:bodyPr>
          <a:lstStyle>
            <a:lvl1pPr marL="0" indent="0" algn="r">
              <a:buNone/>
              <a:defRPr sz="1400" b="1" baseline="0">
                <a:solidFill>
                  <a:srgbClr val="333333"/>
                </a:solidFill>
                <a:effectLst/>
              </a:defRPr>
            </a:lvl1pPr>
          </a:lstStyle>
          <a:p>
            <a:pPr lvl="0"/>
            <a:r>
              <a:rPr lang="en-US" noProof="0" smtClean="0"/>
              <a:t>Click to edit Master text styles</a:t>
            </a:r>
          </a:p>
        </p:txBody>
      </p:sp>
      <p:sp>
        <p:nvSpPr>
          <p:cNvPr id="5" name="Text Placeholder 17"/>
          <p:cNvSpPr>
            <a:spLocks noGrp="1"/>
          </p:cNvSpPr>
          <p:nvPr>
            <p:ph type="body" sz="quarter" idx="11"/>
          </p:nvPr>
        </p:nvSpPr>
        <p:spPr>
          <a:xfrm>
            <a:off x="662523" y="4246049"/>
            <a:ext cx="6786754" cy="719137"/>
          </a:xfrm>
        </p:spPr>
        <p:txBody>
          <a:bodyPr>
            <a:normAutofit/>
          </a:bodyPr>
          <a:lstStyle>
            <a:lvl1pPr>
              <a:defRPr sz="38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2052003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nal Thank You">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28248" y="1016000"/>
            <a:ext cx="2845594" cy="3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287" tIns="53643" rIns="107287" bIns="536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1" dirty="0" smtClean="0">
                <a:solidFill>
                  <a:schemeClr val="bg1"/>
                </a:solidFill>
              </a:rPr>
              <a:t>Thank you for your time</a:t>
            </a:r>
          </a:p>
        </p:txBody>
      </p:sp>
      <p:sp>
        <p:nvSpPr>
          <p:cNvPr id="10" name="Content Placeholder 9"/>
          <p:cNvSpPr>
            <a:spLocks noGrp="1"/>
          </p:cNvSpPr>
          <p:nvPr>
            <p:ph sz="quarter" idx="10"/>
          </p:nvPr>
        </p:nvSpPr>
        <p:spPr>
          <a:xfrm>
            <a:off x="488956" y="1604799"/>
            <a:ext cx="3137917" cy="1368152"/>
          </a:xfrm>
        </p:spPr>
        <p:txBody>
          <a:bodyPr/>
          <a:lstStyle>
            <a:lvl1pPr>
              <a:defRPr sz="1300" baseline="0">
                <a:solidFill>
                  <a:schemeClr val="bg1"/>
                </a:solidFill>
              </a:defRPr>
            </a:lvl1pPr>
          </a:lstStyle>
          <a:p>
            <a:pPr lvl="0"/>
            <a:r>
              <a:rPr lang="en-US" smtClean="0"/>
              <a:t>Click to edit Master text styles</a:t>
            </a:r>
          </a:p>
        </p:txBody>
      </p:sp>
      <p:sp>
        <p:nvSpPr>
          <p:cNvPr id="5" name="Content Placeholder 9"/>
          <p:cNvSpPr>
            <a:spLocks noGrp="1"/>
          </p:cNvSpPr>
          <p:nvPr>
            <p:ph sz="quarter" idx="11"/>
          </p:nvPr>
        </p:nvSpPr>
        <p:spPr>
          <a:xfrm>
            <a:off x="488956" y="2972951"/>
            <a:ext cx="3137917" cy="576064"/>
          </a:xfrm>
        </p:spPr>
        <p:txBody>
          <a:bodyPr/>
          <a:lstStyle>
            <a:lvl1pPr>
              <a:defRPr sz="1300" baseline="0">
                <a:solidFill>
                  <a:srgbClr val="ACCE46"/>
                </a:solidFill>
              </a:defRPr>
            </a:lvl1pPr>
          </a:lstStyle>
          <a:p>
            <a:pPr lvl="0"/>
            <a:r>
              <a:rPr lang="en-US" smtClean="0"/>
              <a:t>Click to edit Master text styles</a:t>
            </a:r>
          </a:p>
        </p:txBody>
      </p:sp>
    </p:spTree>
    <p:extLst>
      <p:ext uri="{BB962C8B-B14F-4D97-AF65-F5344CB8AC3E}">
        <p14:creationId xmlns:p14="http://schemas.microsoft.com/office/powerpoint/2010/main" val="179672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l Thank You">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28248" y="1016000"/>
            <a:ext cx="2845594" cy="3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287" tIns="53643" rIns="107287" bIns="536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1" dirty="0" smtClean="0">
                <a:solidFill>
                  <a:schemeClr val="bg1"/>
                </a:solidFill>
              </a:rPr>
              <a:t>Thank you for your time</a:t>
            </a:r>
          </a:p>
        </p:txBody>
      </p:sp>
      <p:sp>
        <p:nvSpPr>
          <p:cNvPr id="10" name="Content Placeholder 9"/>
          <p:cNvSpPr>
            <a:spLocks noGrp="1"/>
          </p:cNvSpPr>
          <p:nvPr>
            <p:ph sz="quarter" idx="10"/>
          </p:nvPr>
        </p:nvSpPr>
        <p:spPr>
          <a:xfrm>
            <a:off x="488956" y="1604799"/>
            <a:ext cx="3137917" cy="1368152"/>
          </a:xfrm>
        </p:spPr>
        <p:txBody>
          <a:bodyPr/>
          <a:lstStyle>
            <a:lvl1pPr>
              <a:defRPr sz="1300" baseline="0">
                <a:solidFill>
                  <a:schemeClr val="bg1"/>
                </a:solidFill>
              </a:defRPr>
            </a:lvl1pPr>
          </a:lstStyle>
          <a:p>
            <a:pPr lvl="0"/>
            <a:r>
              <a:rPr lang="en-US" smtClean="0"/>
              <a:t>Click to edit Master text styles</a:t>
            </a:r>
          </a:p>
        </p:txBody>
      </p:sp>
      <p:sp>
        <p:nvSpPr>
          <p:cNvPr id="11" name="Content Placeholder 9"/>
          <p:cNvSpPr>
            <a:spLocks noGrp="1"/>
          </p:cNvSpPr>
          <p:nvPr>
            <p:ph sz="quarter" idx="11"/>
          </p:nvPr>
        </p:nvSpPr>
        <p:spPr>
          <a:xfrm>
            <a:off x="488956" y="2972951"/>
            <a:ext cx="3137917" cy="576064"/>
          </a:xfrm>
        </p:spPr>
        <p:txBody>
          <a:bodyPr/>
          <a:lstStyle>
            <a:lvl1pPr>
              <a:defRPr sz="1300" baseline="0">
                <a:solidFill>
                  <a:srgbClr val="ACCE46"/>
                </a:solidFill>
              </a:defRPr>
            </a:lvl1pPr>
          </a:lstStyle>
          <a:p>
            <a:pPr lvl="0"/>
            <a:r>
              <a:rPr lang="en-US" smtClean="0"/>
              <a:t>Click to edit Master text styles</a:t>
            </a:r>
          </a:p>
        </p:txBody>
      </p:sp>
    </p:spTree>
    <p:extLst>
      <p:ext uri="{BB962C8B-B14F-4D97-AF65-F5344CB8AC3E}">
        <p14:creationId xmlns:p14="http://schemas.microsoft.com/office/powerpoint/2010/main" val="286160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x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srcRect/>
          <a:stretch>
            <a:fillRect/>
          </a:stretch>
        </p:blipFill>
        <p:spPr bwMode="auto">
          <a:xfrm>
            <a:off x="-15875" y="-30157"/>
            <a:ext cx="9906000" cy="6858001"/>
          </a:xfrm>
          <a:prstGeom prst="rect">
            <a:avLst/>
          </a:prstGeom>
          <a:noFill/>
          <a:ln w="9525">
            <a:noFill/>
            <a:miter lim="800000"/>
            <a:headEnd/>
            <a:tailEnd/>
          </a:ln>
        </p:spPr>
      </p:pic>
      <p:sp>
        <p:nvSpPr>
          <p:cNvPr id="5" name="Text Placeholder 2"/>
          <p:cNvSpPr>
            <a:spLocks noGrp="1"/>
          </p:cNvSpPr>
          <p:nvPr>
            <p:ph idx="10"/>
          </p:nvPr>
        </p:nvSpPr>
        <p:spPr>
          <a:xfrm>
            <a:off x="3147613" y="5085191"/>
            <a:ext cx="3755623" cy="360040"/>
          </a:xfrm>
          <a:prstGeom prst="rect">
            <a:avLst/>
          </a:prstGeom>
        </p:spPr>
        <p:txBody>
          <a:bodyPr rtlCol="0">
            <a:noAutofit/>
          </a:bodyPr>
          <a:lstStyle>
            <a:lvl1pPr marL="0" indent="0" algn="r">
              <a:buNone/>
              <a:defRPr sz="1600" b="1" baseline="0">
                <a:solidFill>
                  <a:srgbClr val="333333"/>
                </a:solidFill>
                <a:effectLst/>
              </a:defRPr>
            </a:lvl1pPr>
          </a:lstStyle>
          <a:p>
            <a:pPr lvl="0"/>
            <a:r>
              <a:rPr lang="en-US" noProof="0" smtClean="0"/>
              <a:t>Click to edit Master text styles</a:t>
            </a:r>
          </a:p>
        </p:txBody>
      </p:sp>
      <p:sp>
        <p:nvSpPr>
          <p:cNvPr id="6" name="Text Placeholder 17"/>
          <p:cNvSpPr>
            <a:spLocks noGrp="1"/>
          </p:cNvSpPr>
          <p:nvPr>
            <p:ph type="body" sz="quarter" idx="11"/>
          </p:nvPr>
        </p:nvSpPr>
        <p:spPr>
          <a:xfrm>
            <a:off x="662523" y="4246054"/>
            <a:ext cx="6786754" cy="719137"/>
          </a:xfrm>
        </p:spPr>
        <p:txBody>
          <a:bodyPr>
            <a:normAutofit/>
          </a:bodyPr>
          <a:lstStyle>
            <a:lvl1pPr>
              <a:defRPr sz="45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8120965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Tx/>
              <a:buNone/>
              <a:defRPr sz="3300"/>
            </a:lvl1pPr>
            <a:lvl2pPr marL="0" indent="0" algn="l">
              <a:buFontTx/>
              <a:buNone/>
              <a:defRPr sz="2500"/>
            </a:lvl2pPr>
            <a:lvl3pPr marL="743038" indent="-491717" algn="l">
              <a:buFontTx/>
              <a:buBlip>
                <a:blip r:embed="rId2"/>
              </a:buBlip>
              <a:defRPr/>
            </a:lvl3pPr>
            <a:lvl4pPr marL="1486075" indent="-618470" algn="l">
              <a:buFont typeface="Wingdings" pitchFamily="2" charset="2"/>
              <a:buChar char="§"/>
              <a:defRPr/>
            </a:lvl4pPr>
            <a:lvl5pPr marL="2910960" indent="-393372" algn="l">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597960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xternal Section Header">
    <p:spTree>
      <p:nvGrpSpPr>
        <p:cNvPr id="1" name=""/>
        <p:cNvGrpSpPr/>
        <p:nvPr/>
      </p:nvGrpSpPr>
      <p:grpSpPr>
        <a:xfrm>
          <a:off x="0" y="0"/>
          <a:ext cx="0" cy="0"/>
          <a:chOff x="0" y="0"/>
          <a:chExt cx="0" cy="0"/>
        </a:xfrm>
      </p:grpSpPr>
      <p:pic>
        <p:nvPicPr>
          <p:cNvPr id="3" name="Picture 11"/>
          <p:cNvPicPr>
            <a:picLocks noChangeAspect="1"/>
          </p:cNvPicPr>
          <p:nvPr/>
        </p:nvPicPr>
        <p:blipFill>
          <a:blip r:embed="rId2"/>
          <a:srcRect/>
          <a:stretch>
            <a:fillRect/>
          </a:stretch>
        </p:blipFill>
        <p:spPr bwMode="auto">
          <a:xfrm>
            <a:off x="0" y="34809"/>
            <a:ext cx="9906000" cy="6858000"/>
          </a:xfrm>
          <a:prstGeom prst="rect">
            <a:avLst/>
          </a:prstGeom>
          <a:noFill/>
          <a:ln w="9525">
            <a:noFill/>
            <a:miter lim="800000"/>
            <a:headEnd/>
            <a:tailEnd/>
          </a:ln>
        </p:spPr>
      </p:pic>
      <p:cxnSp>
        <p:nvCxnSpPr>
          <p:cNvPr id="4" name="Straight Connector 3"/>
          <p:cNvCxnSpPr/>
          <p:nvPr/>
        </p:nvCxnSpPr>
        <p:spPr>
          <a:xfrm>
            <a:off x="508000" y="4005263"/>
            <a:ext cx="8890000"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sz="quarter" idx="11"/>
          </p:nvPr>
        </p:nvSpPr>
        <p:spPr>
          <a:xfrm>
            <a:off x="427961" y="3236994"/>
            <a:ext cx="7801404" cy="719137"/>
          </a:xfrm>
        </p:spPr>
        <p:txBody>
          <a:bodyPr>
            <a:normAutofit/>
          </a:bodyPr>
          <a:lstStyle>
            <a:lvl1pPr>
              <a:defRPr sz="45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9761346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15" y="1124751"/>
            <a:ext cx="4375151" cy="4608512"/>
          </a:xfrm>
        </p:spPr>
        <p:txBody>
          <a:bodyPr/>
          <a:lstStyle>
            <a:lvl1pPr marL="0" indent="0">
              <a:defRPr sz="3300">
                <a:solidFill>
                  <a:srgbClr val="ACCE46"/>
                </a:solidFill>
              </a:defRPr>
            </a:lvl1pPr>
            <a:lvl2pPr>
              <a:defRPr sz="2500">
                <a:solidFill>
                  <a:srgbClr val="333333"/>
                </a:solidFill>
              </a:defRPr>
            </a:lvl2pPr>
            <a:lvl3pPr>
              <a:defRPr sz="2500"/>
            </a:lvl3pPr>
            <a:lvl4pPr>
              <a:defRPr sz="22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035552" y="1124751"/>
            <a:ext cx="4375151" cy="4608512"/>
          </a:xfrm>
        </p:spPr>
        <p:txBody>
          <a:bodyPr/>
          <a:lstStyle>
            <a:lvl1pPr marL="0" indent="0">
              <a:defRPr sz="3300">
                <a:solidFill>
                  <a:srgbClr val="ACCE46"/>
                </a:solidFill>
              </a:defRPr>
            </a:lvl1pPr>
            <a:lvl2pPr>
              <a:defRPr sz="2500">
                <a:solidFill>
                  <a:srgbClr val="333333"/>
                </a:solidFill>
              </a:defRPr>
            </a:lvl2pPr>
            <a:lvl3pPr>
              <a:defRPr sz="2500">
                <a:solidFill>
                  <a:srgbClr val="333333"/>
                </a:solidFill>
              </a:defRPr>
            </a:lvl3pPr>
            <a:lvl4pPr>
              <a:defRPr sz="22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9"/>
          <p:cNvSpPr>
            <a:spLocks noGrp="1"/>
          </p:cNvSpPr>
          <p:nvPr>
            <p:ph type="title"/>
          </p:nvPr>
        </p:nvSpPr>
        <p:spPr/>
        <p:txBody>
          <a:bodyPr/>
          <a:lstStyle>
            <a:lvl1pPr>
              <a:defRPr sz="3900"/>
            </a:lvl1pPr>
          </a:lstStyle>
          <a:p>
            <a:r>
              <a:rPr lang="en-US" smtClean="0"/>
              <a:t>Click to edit Master title style</a:t>
            </a:r>
            <a:endParaRPr lang="en-GB" dirty="0"/>
          </a:p>
        </p:txBody>
      </p:sp>
    </p:spTree>
    <p:extLst>
      <p:ext uri="{BB962C8B-B14F-4D97-AF65-F5344CB8AC3E}">
        <p14:creationId xmlns:p14="http://schemas.microsoft.com/office/powerpoint/2010/main" val="792718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91" y="1124751"/>
            <a:ext cx="5537728" cy="4608512"/>
          </a:xfrm>
        </p:spPr>
        <p:txBody>
          <a:bodyPr/>
          <a:lstStyle>
            <a:lvl1pPr marL="0" indent="0">
              <a:defRPr sz="3900"/>
            </a:lvl1pPr>
            <a:lvl2pPr>
              <a:defRPr sz="2500"/>
            </a:lvl2pPr>
            <a:lvl3pPr>
              <a:defRPr sz="2500"/>
            </a:lvl3pPr>
            <a:lvl4pPr>
              <a:defRPr sz="22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5320" y="1124754"/>
            <a:ext cx="3259006" cy="4608513"/>
          </a:xfrm>
        </p:spPr>
        <p:txBody>
          <a:bodyPr/>
          <a:lstStyle>
            <a:lvl1pPr marL="0" indent="0">
              <a:buNone/>
              <a:defRPr sz="3300"/>
            </a:lvl1pPr>
            <a:lvl2pPr marL="629397" indent="0">
              <a:buNone/>
              <a:defRPr sz="1600"/>
            </a:lvl2pPr>
            <a:lvl3pPr marL="1258794" indent="0">
              <a:buNone/>
              <a:defRPr sz="1400"/>
            </a:lvl3pPr>
            <a:lvl4pPr marL="1888189" indent="0">
              <a:buNone/>
              <a:defRPr sz="1300"/>
            </a:lvl4pPr>
            <a:lvl5pPr marL="2517586" indent="0">
              <a:buNone/>
              <a:defRPr sz="1300"/>
            </a:lvl5pPr>
            <a:lvl6pPr marL="3146983" indent="0">
              <a:buNone/>
              <a:defRPr sz="1300"/>
            </a:lvl6pPr>
            <a:lvl7pPr marL="3776380" indent="0">
              <a:buNone/>
              <a:defRPr sz="1300"/>
            </a:lvl7pPr>
            <a:lvl8pPr marL="4405776" indent="0">
              <a:buNone/>
              <a:defRPr sz="1300"/>
            </a:lvl8pPr>
            <a:lvl9pPr marL="5035172" indent="0">
              <a:buNone/>
              <a:defRPr sz="1300"/>
            </a:lvl9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6" name="Slide Number Placeholder 15"/>
          <p:cNvSpPr>
            <a:spLocks noGrp="1"/>
          </p:cNvSpPr>
          <p:nvPr>
            <p:ph type="sldNum" sz="quarter" idx="11"/>
          </p:nvPr>
        </p:nvSpPr>
        <p:spPr>
          <a:xfrm>
            <a:off x="8385191" y="331789"/>
            <a:ext cx="1012825" cy="288925"/>
          </a:xfrm>
          <a:prstGeom prst="rect">
            <a:avLst/>
          </a:prstGeom>
        </p:spPr>
        <p:txBody>
          <a:bodyPr/>
          <a:lstStyle>
            <a:lvl1pPr>
              <a:defRPr/>
            </a:lvl1pPr>
          </a:lstStyle>
          <a:p>
            <a:pPr fontAlgn="base">
              <a:spcBef>
                <a:spcPct val="0"/>
              </a:spcBef>
              <a:spcAft>
                <a:spcPct val="0"/>
              </a:spcAft>
              <a:defRPr/>
            </a:pPr>
            <a:fld id="{8E7DCCFB-0C55-42A6-B00A-1716FC41F303}" type="slidenum">
              <a:rPr lang="en-GB">
                <a:solidFill>
                  <a:srgbClr val="212121"/>
                </a:solidFill>
                <a:cs typeface="Arial" charset="0"/>
              </a:rPr>
              <a:pPr fontAlgn="base">
                <a:spcBef>
                  <a:spcPct val="0"/>
                </a:spcBef>
                <a:spcAft>
                  <a:spcPct val="0"/>
                </a:spcAft>
                <a:defRPr/>
              </a:pPr>
              <a:t>‹#›</a:t>
            </a:fld>
            <a:endParaRPr lang="en-GB" dirty="0">
              <a:solidFill>
                <a:srgbClr val="212121"/>
              </a:solidFill>
              <a:cs typeface="Arial" charset="0"/>
            </a:endParaRPr>
          </a:p>
        </p:txBody>
      </p:sp>
    </p:spTree>
    <p:extLst>
      <p:ext uri="{BB962C8B-B14F-4D97-AF65-F5344CB8AC3E}">
        <p14:creationId xmlns:p14="http://schemas.microsoft.com/office/powerpoint/2010/main" val="29012631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122323"/>
            <a:ext cx="5943600" cy="3746848"/>
          </a:xfrm>
        </p:spPr>
        <p:txBody>
          <a:bodyPr rtlCol="0">
            <a:normAutofit/>
          </a:bodyPr>
          <a:lstStyle>
            <a:lvl1pPr marL="0" indent="0">
              <a:buNone/>
              <a:defRPr sz="3300"/>
            </a:lvl1pPr>
            <a:lvl2pPr marL="629397" indent="0">
              <a:buNone/>
              <a:defRPr sz="3900"/>
            </a:lvl2pPr>
            <a:lvl3pPr marL="1258794" indent="0">
              <a:buNone/>
              <a:defRPr sz="3300"/>
            </a:lvl3pPr>
            <a:lvl4pPr marL="1888189" indent="0">
              <a:buNone/>
              <a:defRPr sz="2700"/>
            </a:lvl4pPr>
            <a:lvl5pPr marL="2517586" indent="0">
              <a:buNone/>
              <a:defRPr sz="2700"/>
            </a:lvl5pPr>
            <a:lvl6pPr marL="3146983" indent="0">
              <a:buNone/>
              <a:defRPr sz="2700"/>
            </a:lvl6pPr>
            <a:lvl7pPr marL="3776380" indent="0">
              <a:buNone/>
              <a:defRPr sz="2700"/>
            </a:lvl7pPr>
            <a:lvl8pPr marL="4405776" indent="0">
              <a:buNone/>
              <a:defRPr sz="2700"/>
            </a:lvl8pPr>
            <a:lvl9pPr marL="5035172" indent="0">
              <a:buNone/>
              <a:defRPr sz="27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45" y="5079315"/>
            <a:ext cx="5943600" cy="365920"/>
          </a:xfrm>
        </p:spPr>
        <p:txBody>
          <a:bodyPr/>
          <a:lstStyle>
            <a:lvl1pPr marL="0" indent="0">
              <a:buNone/>
              <a:defRPr sz="1900"/>
            </a:lvl1pPr>
            <a:lvl2pPr marL="629397" indent="0">
              <a:buNone/>
              <a:defRPr sz="1600"/>
            </a:lvl2pPr>
            <a:lvl3pPr marL="1258794" indent="0">
              <a:buNone/>
              <a:defRPr sz="1400"/>
            </a:lvl3pPr>
            <a:lvl4pPr marL="1888189" indent="0">
              <a:buNone/>
              <a:defRPr sz="1300"/>
            </a:lvl4pPr>
            <a:lvl5pPr marL="2517586" indent="0">
              <a:buNone/>
              <a:defRPr sz="1300"/>
            </a:lvl5pPr>
            <a:lvl6pPr marL="3146983" indent="0">
              <a:buNone/>
              <a:defRPr sz="1300"/>
            </a:lvl6pPr>
            <a:lvl7pPr marL="3776380" indent="0">
              <a:buNone/>
              <a:defRPr sz="1300"/>
            </a:lvl7pPr>
            <a:lvl8pPr marL="4405776" indent="0">
              <a:buNone/>
              <a:defRPr sz="1300"/>
            </a:lvl8pPr>
            <a:lvl9pPr marL="5035172" indent="0">
              <a:buNone/>
              <a:defRPr sz="1300"/>
            </a:lvl9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6" name="Slide Number Placeholder 15"/>
          <p:cNvSpPr>
            <a:spLocks noGrp="1"/>
          </p:cNvSpPr>
          <p:nvPr>
            <p:ph type="sldNum" sz="quarter" idx="11"/>
          </p:nvPr>
        </p:nvSpPr>
        <p:spPr>
          <a:xfrm>
            <a:off x="8385191" y="331789"/>
            <a:ext cx="1012825" cy="288925"/>
          </a:xfrm>
          <a:prstGeom prst="rect">
            <a:avLst/>
          </a:prstGeom>
        </p:spPr>
        <p:txBody>
          <a:bodyPr/>
          <a:lstStyle>
            <a:lvl1pPr>
              <a:defRPr/>
            </a:lvl1pPr>
          </a:lstStyle>
          <a:p>
            <a:pPr fontAlgn="base">
              <a:spcBef>
                <a:spcPct val="0"/>
              </a:spcBef>
              <a:spcAft>
                <a:spcPct val="0"/>
              </a:spcAft>
              <a:defRPr/>
            </a:pPr>
            <a:fld id="{BD1057A3-D970-451B-BE88-8091BFCFEE7F}" type="slidenum">
              <a:rPr lang="en-GB">
                <a:solidFill>
                  <a:srgbClr val="212121"/>
                </a:solidFill>
                <a:cs typeface="Arial" charset="0"/>
              </a:rPr>
              <a:pPr fontAlgn="base">
                <a:spcBef>
                  <a:spcPct val="0"/>
                </a:spcBef>
                <a:spcAft>
                  <a:spcPct val="0"/>
                </a:spcAft>
                <a:defRPr/>
              </a:pPr>
              <a:t>‹#›</a:t>
            </a:fld>
            <a:endParaRPr lang="en-GB" dirty="0">
              <a:solidFill>
                <a:srgbClr val="212121"/>
              </a:solidFill>
              <a:cs typeface="Arial" charset="0"/>
            </a:endParaRPr>
          </a:p>
        </p:txBody>
      </p:sp>
    </p:spTree>
    <p:extLst>
      <p:ext uri="{BB962C8B-B14F-4D97-AF65-F5344CB8AC3E}">
        <p14:creationId xmlns:p14="http://schemas.microsoft.com/office/powerpoint/2010/main" val="34313899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xternall Thank You">
    <p:spTree>
      <p:nvGrpSpPr>
        <p:cNvPr id="1" name=""/>
        <p:cNvGrpSpPr/>
        <p:nvPr/>
      </p:nvGrpSpPr>
      <p:grpSpPr>
        <a:xfrm>
          <a:off x="0" y="0"/>
          <a:ext cx="0" cy="0"/>
          <a:chOff x="0" y="0"/>
          <a:chExt cx="0" cy="0"/>
        </a:xfrm>
      </p:grpSpPr>
      <p:pic>
        <p:nvPicPr>
          <p:cNvPr id="4" name="Picture 11"/>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5" name="TextBox 4"/>
          <p:cNvSpPr txBox="1">
            <a:spLocks noChangeArrowheads="1"/>
          </p:cNvSpPr>
          <p:nvPr/>
        </p:nvSpPr>
        <p:spPr bwMode="auto">
          <a:xfrm>
            <a:off x="428625" y="1016012"/>
            <a:ext cx="2883143" cy="404106"/>
          </a:xfrm>
          <a:prstGeom prst="rect">
            <a:avLst/>
          </a:prstGeom>
          <a:noFill/>
          <a:ln>
            <a:noFill/>
          </a:ln>
          <a:extLst/>
        </p:spPr>
        <p:txBody>
          <a:bodyPr wrap="none" lIns="125880" tIns="62939" rIns="125880" bIns="6293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1" dirty="0" smtClean="0">
                <a:solidFill>
                  <a:prstClr val="white"/>
                </a:solidFill>
              </a:rPr>
              <a:t>Thank you for your time</a:t>
            </a:r>
          </a:p>
        </p:txBody>
      </p:sp>
      <p:sp>
        <p:nvSpPr>
          <p:cNvPr id="10" name="Content Placeholder 9"/>
          <p:cNvSpPr>
            <a:spLocks noGrp="1"/>
          </p:cNvSpPr>
          <p:nvPr>
            <p:ph sz="quarter" idx="10"/>
          </p:nvPr>
        </p:nvSpPr>
        <p:spPr>
          <a:xfrm>
            <a:off x="488956" y="1604799"/>
            <a:ext cx="3137917" cy="1368152"/>
          </a:xfrm>
        </p:spPr>
        <p:txBody>
          <a:bodyPr/>
          <a:lstStyle>
            <a:lvl1pPr>
              <a:defRPr sz="1500" baseline="0">
                <a:solidFill>
                  <a:schemeClr val="bg1"/>
                </a:solidFill>
              </a:defRPr>
            </a:lvl1pPr>
          </a:lstStyle>
          <a:p>
            <a:pPr lvl="0"/>
            <a:r>
              <a:rPr lang="en-US" smtClean="0"/>
              <a:t>Click to edit Master text styles</a:t>
            </a:r>
          </a:p>
        </p:txBody>
      </p:sp>
      <p:sp>
        <p:nvSpPr>
          <p:cNvPr id="11" name="Content Placeholder 9"/>
          <p:cNvSpPr>
            <a:spLocks noGrp="1"/>
          </p:cNvSpPr>
          <p:nvPr>
            <p:ph sz="quarter" idx="11"/>
          </p:nvPr>
        </p:nvSpPr>
        <p:spPr>
          <a:xfrm>
            <a:off x="488956" y="2972951"/>
            <a:ext cx="3137917" cy="576064"/>
          </a:xfrm>
        </p:spPr>
        <p:txBody>
          <a:bodyPr/>
          <a:lstStyle>
            <a:lvl1pPr>
              <a:defRPr sz="1500" baseline="0">
                <a:solidFill>
                  <a:srgbClr val="ACCE46"/>
                </a:solidFill>
              </a:defRPr>
            </a:lvl1pPr>
          </a:lstStyle>
          <a:p>
            <a:pPr lvl="0"/>
            <a:r>
              <a:rPr lang="en-US" smtClean="0"/>
              <a:t>Click to edit Master text styles</a:t>
            </a:r>
          </a:p>
        </p:txBody>
      </p:sp>
    </p:spTree>
    <p:extLst>
      <p:ext uri="{BB962C8B-B14F-4D97-AF65-F5344CB8AC3E}">
        <p14:creationId xmlns:p14="http://schemas.microsoft.com/office/powerpoint/2010/main" val="4142934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F836E07C-5E19-47DB-9EAD-A1D17B92F376}"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Content Placeholder 2"/>
          <p:cNvSpPr>
            <a:spLocks noGrp="1"/>
          </p:cNvSpPr>
          <p:nvPr>
            <p:ph sz="half" idx="1"/>
          </p:nvPr>
        </p:nvSpPr>
        <p:spPr>
          <a:xfrm>
            <a:off x="495300" y="1124754"/>
            <a:ext cx="4223808" cy="4680521"/>
          </a:xfrm>
        </p:spPr>
        <p:txBody>
          <a:bodyPr/>
          <a:lstStyle>
            <a:lvl1pPr marL="0" indent="0">
              <a:defRPr sz="1600"/>
            </a:lvl1pPr>
            <a:lvl2pPr>
              <a:defRPr sz="1600"/>
            </a:lvl2pPr>
            <a:lvl3pPr>
              <a:defRPr sz="1600"/>
            </a:lvl3pPr>
            <a:lvl4pPr>
              <a:defRPr sz="16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186892" y="1124754"/>
            <a:ext cx="4223808" cy="4680521"/>
          </a:xfrm>
        </p:spPr>
        <p:txBody>
          <a:bodyPr/>
          <a:lstStyle>
            <a:lvl1pPr marL="0" indent="0">
              <a:defRPr sz="1600"/>
            </a:lvl1pPr>
            <a:lvl2pPr>
              <a:defRPr sz="1600"/>
            </a:lvl2pPr>
            <a:lvl3pPr>
              <a:defRPr sz="1600"/>
            </a:lvl3pPr>
            <a:lvl4pPr>
              <a:defRPr sz="16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a:xfrm>
            <a:off x="495300" y="333386"/>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5055505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idx="10"/>
          </p:nvPr>
        </p:nvSpPr>
        <p:spPr>
          <a:xfrm>
            <a:off x="3147615" y="5085191"/>
            <a:ext cx="3755623" cy="360040"/>
          </a:xfrm>
          <a:prstGeom prst="rect">
            <a:avLst/>
          </a:prstGeom>
        </p:spPr>
        <p:txBody>
          <a:bodyPr rtlCol="0">
            <a:noAutofit/>
          </a:bodyPr>
          <a:lstStyle>
            <a:lvl1pPr marL="0" indent="0" algn="r">
              <a:buNone/>
              <a:defRPr sz="1400" b="1" baseline="0">
                <a:solidFill>
                  <a:srgbClr val="333333"/>
                </a:solidFill>
                <a:effectLst/>
              </a:defRPr>
            </a:lvl1pPr>
          </a:lstStyle>
          <a:p>
            <a:pPr lvl="0"/>
            <a:r>
              <a:rPr lang="en-US" noProof="0" smtClean="0"/>
              <a:t>Click to edit Master text styles</a:t>
            </a:r>
          </a:p>
        </p:txBody>
      </p:sp>
      <p:sp>
        <p:nvSpPr>
          <p:cNvPr id="6" name="Text Placeholder 17"/>
          <p:cNvSpPr>
            <a:spLocks noGrp="1"/>
          </p:cNvSpPr>
          <p:nvPr>
            <p:ph type="body" sz="quarter" idx="11"/>
          </p:nvPr>
        </p:nvSpPr>
        <p:spPr>
          <a:xfrm>
            <a:off x="662523" y="4246049"/>
            <a:ext cx="6786754" cy="719137"/>
          </a:xfrm>
        </p:spPr>
        <p:txBody>
          <a:bodyPr>
            <a:normAutofit/>
          </a:bodyPr>
          <a:lstStyle>
            <a:lvl1pPr>
              <a:defRPr sz="38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3998203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UP CHART">
    <p:spTree>
      <p:nvGrpSpPr>
        <p:cNvPr id="1" name=""/>
        <p:cNvGrpSpPr/>
        <p:nvPr/>
      </p:nvGrpSpPr>
      <p:grpSpPr>
        <a:xfrm>
          <a:off x="0" y="0"/>
          <a:ext cx="0" cy="0"/>
          <a:chOff x="0" y="0"/>
          <a:chExt cx="0" cy="0"/>
        </a:xfrm>
      </p:grpSpPr>
      <p:graphicFrame>
        <p:nvGraphicFramePr>
          <p:cNvPr id="7" name="Object 12" hidden="1"/>
          <p:cNvGraphicFramePr>
            <a:graphicFrameLocks noChangeAspect="1"/>
          </p:cNvGraphicFramePr>
          <p:nvPr userDrawn="1">
            <p:custDataLst>
              <p:tags r:id="rId2"/>
            </p:custDataLst>
          </p:nvPr>
        </p:nvGraphicFramePr>
        <p:xfrm>
          <a:off x="1681" y="1602"/>
          <a:ext cx="1637" cy="1588"/>
        </p:xfrm>
        <a:graphic>
          <a:graphicData uri="http://schemas.openxmlformats.org/presentationml/2006/ole">
            <mc:AlternateContent xmlns:mc="http://schemas.openxmlformats.org/markup-compatibility/2006">
              <mc:Choice xmlns:v="urn:schemas-microsoft-com:vml" Requires="v">
                <p:oleObj spid="_x0000_s1643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 y="1602"/>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ocID"/>
          <p:cNvSpPr txBox="1">
            <a:spLocks noChangeArrowheads="1"/>
          </p:cNvSpPr>
          <p:nvPr/>
        </p:nvSpPr>
        <p:spPr bwMode="auto">
          <a:xfrm>
            <a:off x="1306870" y="6517402"/>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eaLnBrk="1" hangingPunct="1">
              <a:defRPr/>
            </a:pPr>
            <a:endParaRPr lang="de-DE" sz="800" dirty="0" smtClean="0">
              <a:solidFill>
                <a:srgbClr val="53682A"/>
              </a:solidFill>
            </a:endParaRPr>
          </a:p>
        </p:txBody>
      </p:sp>
      <p:sp>
        <p:nvSpPr>
          <p:cNvPr id="9" name="DocID"/>
          <p:cNvSpPr txBox="1">
            <a:spLocks noChangeArrowheads="1"/>
          </p:cNvSpPr>
          <p:nvPr userDrawn="1"/>
        </p:nvSpPr>
        <p:spPr bwMode="auto">
          <a:xfrm>
            <a:off x="1306870" y="6517402"/>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eaLnBrk="1" hangingPunct="1">
              <a:defRPr/>
            </a:pPr>
            <a:endParaRPr lang="de-DE" sz="800" dirty="0" smtClean="0">
              <a:solidFill>
                <a:srgbClr val="53682A"/>
              </a:solidFill>
            </a:endParaRPr>
          </a:p>
        </p:txBody>
      </p:sp>
      <p:sp>
        <p:nvSpPr>
          <p:cNvPr id="11" name="Rectangle 16"/>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E2AEE6E6-2F1D-457C-AF7F-31DC816AE630}"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a:xfrm>
            <a:off x="495300" y="347646"/>
            <a:ext cx="7967795" cy="273052"/>
          </a:xfrm>
          <a:prstGeom prst="rect">
            <a:avLst/>
          </a:prstGeom>
        </p:spPr>
        <p:txBody>
          <a:bodyPr/>
          <a:lstStyle>
            <a:lvl1pPr>
              <a:lnSpc>
                <a:spcPts val="1877"/>
              </a:lnSpc>
              <a:defRPr/>
            </a:lvl1pPr>
          </a:lstStyle>
          <a:p>
            <a:r>
              <a:rPr lang="en-US" dirty="0" smtClean="0"/>
              <a:t>Click to edit Master title style</a:t>
            </a:r>
            <a:endParaRPr lang="en-GB" dirty="0"/>
          </a:p>
        </p:txBody>
      </p:sp>
      <p:sp>
        <p:nvSpPr>
          <p:cNvPr id="10" name="Chart Placeholder 9"/>
          <p:cNvSpPr>
            <a:spLocks noGrp="1"/>
          </p:cNvSpPr>
          <p:nvPr>
            <p:ph type="chart" sz="quarter" idx="10"/>
          </p:nvPr>
        </p:nvSpPr>
        <p:spPr>
          <a:xfrm>
            <a:off x="916030" y="1878017"/>
            <a:ext cx="8482657" cy="2846387"/>
          </a:xfrm>
        </p:spPr>
        <p:txBody>
          <a:bodyPr/>
          <a:lstStyle>
            <a:lvl1pPr>
              <a:defRPr>
                <a:solidFill>
                  <a:schemeClr val="tx2"/>
                </a:solidFill>
              </a:defRPr>
            </a:lvl1pPr>
          </a:lstStyle>
          <a:p>
            <a:pPr lvl="0"/>
            <a:endParaRPr lang="en-GB" noProof="0" dirty="0"/>
          </a:p>
        </p:txBody>
      </p:sp>
      <p:sp>
        <p:nvSpPr>
          <p:cNvPr id="12" name="Text Placeholder 11"/>
          <p:cNvSpPr>
            <a:spLocks noGrp="1"/>
          </p:cNvSpPr>
          <p:nvPr>
            <p:ph type="body" sz="quarter" idx="11"/>
          </p:nvPr>
        </p:nvSpPr>
        <p:spPr>
          <a:xfrm>
            <a:off x="507445" y="1125723"/>
            <a:ext cx="8891323" cy="358775"/>
          </a:xfrm>
        </p:spPr>
        <p:txBody>
          <a:bodyPr lIns="0" tIns="0" rIns="0" bIns="0"/>
          <a:lstStyle>
            <a:lvl1pPr>
              <a:defRPr>
                <a:solidFill>
                  <a:schemeClr val="tx2"/>
                </a:solidFill>
              </a:defRPr>
            </a:lvl1pPr>
            <a:lvl5pPr>
              <a:defRPr/>
            </a:lvl5pPr>
          </a:lstStyle>
          <a:p>
            <a:pPr lvl="0"/>
            <a:r>
              <a:rPr lang="en-US" smtClean="0"/>
              <a:t>Click to edit Master text styles</a:t>
            </a:r>
          </a:p>
        </p:txBody>
      </p:sp>
      <p:sp>
        <p:nvSpPr>
          <p:cNvPr id="18" name="Text Placeholder 17"/>
          <p:cNvSpPr>
            <a:spLocks noGrp="1"/>
          </p:cNvSpPr>
          <p:nvPr>
            <p:ph type="body" sz="quarter" idx="13"/>
          </p:nvPr>
        </p:nvSpPr>
        <p:spPr>
          <a:xfrm rot="16200000">
            <a:off x="-777319" y="316294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916030" y="5012432"/>
            <a:ext cx="8482657" cy="216768"/>
          </a:xfrm>
        </p:spPr>
        <p:txBody>
          <a:bodyPr anchor="ctr" anchorCtr="1"/>
          <a:lstStyle>
            <a:lvl1pPr algn="ctr">
              <a:defRPr sz="1200">
                <a:solidFill>
                  <a:schemeClr val="tx2"/>
                </a:solidFill>
              </a:defRPr>
            </a:lvl1pPr>
          </a:lstStyle>
          <a:p>
            <a:pPr lvl="0"/>
            <a:r>
              <a:rPr lang="en-US" smtClean="0"/>
              <a:t>Click to edit Master text styles</a:t>
            </a:r>
          </a:p>
        </p:txBody>
      </p:sp>
      <p:sp>
        <p:nvSpPr>
          <p:cNvPr id="13" name="Footer Placeholder 12"/>
          <p:cNvSpPr>
            <a:spLocks noGrp="1"/>
          </p:cNvSpPr>
          <p:nvPr>
            <p:ph type="ftr" sz="quarter" idx="14"/>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7174043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UP CHART">
    <p:spTree>
      <p:nvGrpSpPr>
        <p:cNvPr id="1" name=""/>
        <p:cNvGrpSpPr/>
        <p:nvPr/>
      </p:nvGrpSpPr>
      <p:grpSpPr>
        <a:xfrm>
          <a:off x="0" y="0"/>
          <a:ext cx="0" cy="0"/>
          <a:chOff x="0" y="0"/>
          <a:chExt cx="0" cy="0"/>
        </a:xfrm>
      </p:grpSpPr>
      <p:graphicFrame>
        <p:nvGraphicFramePr>
          <p:cNvPr id="16" name="Object 12" hidden="1"/>
          <p:cNvGraphicFramePr>
            <a:graphicFrameLocks noChangeAspect="1"/>
          </p:cNvGraphicFramePr>
          <p:nvPr userDrawn="1">
            <p:custDataLst>
              <p:tags r:id="rId2"/>
            </p:custDataLst>
          </p:nvPr>
        </p:nvGraphicFramePr>
        <p:xfrm>
          <a:off x="1681" y="1602"/>
          <a:ext cx="1637" cy="1588"/>
        </p:xfrm>
        <a:graphic>
          <a:graphicData uri="http://schemas.openxmlformats.org/presentationml/2006/ole">
            <mc:AlternateContent xmlns:mc="http://schemas.openxmlformats.org/markup-compatibility/2006">
              <mc:Choice xmlns:v="urn:schemas-microsoft-com:vml" Requires="v">
                <p:oleObj spid="_x0000_s1746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 y="1602"/>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BA06FB5F-F4FE-4BD4-B8A2-1D5326E8F8DA}"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6" y="1125723"/>
            <a:ext cx="4211635" cy="358775"/>
          </a:xfrm>
        </p:spPr>
        <p:txBody>
          <a:bodyPr lIns="0" tIns="0" rIns="0" bIns="0"/>
          <a:lstStyle>
            <a:lvl1pPr>
              <a:defRPr sz="1400">
                <a:solidFill>
                  <a:schemeClr val="tx2"/>
                </a:solidFill>
              </a:defRPr>
            </a:lvl1pPr>
            <a:lvl5pPr>
              <a:defRPr/>
            </a:lvl5pPr>
          </a:lstStyle>
          <a:p>
            <a:pPr lvl="0"/>
            <a:r>
              <a:rPr lang="en-US" smtClean="0"/>
              <a:t>Click to edit Master text styles</a:t>
            </a:r>
          </a:p>
        </p:txBody>
      </p:sp>
      <p:sp>
        <p:nvSpPr>
          <p:cNvPr id="11" name="Text Placeholder 11"/>
          <p:cNvSpPr>
            <a:spLocks noGrp="1"/>
          </p:cNvSpPr>
          <p:nvPr>
            <p:ph type="body" sz="quarter" idx="13"/>
          </p:nvPr>
        </p:nvSpPr>
        <p:spPr>
          <a:xfrm>
            <a:off x="5187142" y="1125723"/>
            <a:ext cx="4211635" cy="358775"/>
          </a:xfrm>
        </p:spPr>
        <p:txBody>
          <a:bodyPr lIns="0" tIns="0" rIns="0" bIns="0"/>
          <a:lstStyle>
            <a:lvl1pPr>
              <a:defRPr sz="1400">
                <a:solidFill>
                  <a:schemeClr val="tx2"/>
                </a:solidFill>
              </a:defRPr>
            </a:lvl1pPr>
            <a:lvl5pPr>
              <a:defRPr/>
            </a:lvl5pPr>
          </a:lstStyle>
          <a:p>
            <a:pPr lvl="0"/>
            <a:r>
              <a:rPr lang="en-US" smtClean="0"/>
              <a:t>Click to edit Master text styles</a:t>
            </a:r>
          </a:p>
        </p:txBody>
      </p:sp>
      <p:sp>
        <p:nvSpPr>
          <p:cNvPr id="13" name="Text Placeholder 17"/>
          <p:cNvSpPr>
            <a:spLocks noGrp="1"/>
          </p:cNvSpPr>
          <p:nvPr>
            <p:ph type="body" sz="quarter" idx="15"/>
          </p:nvPr>
        </p:nvSpPr>
        <p:spPr>
          <a:xfrm rot="16200000">
            <a:off x="-777319" y="316294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5" name="Text Placeholder 17"/>
          <p:cNvSpPr>
            <a:spLocks noGrp="1"/>
          </p:cNvSpPr>
          <p:nvPr>
            <p:ph type="body" sz="quarter" idx="17"/>
          </p:nvPr>
        </p:nvSpPr>
        <p:spPr>
          <a:xfrm rot="16200000">
            <a:off x="3902242" y="316294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7" name="Chart Placeholder 16"/>
          <p:cNvSpPr>
            <a:spLocks noGrp="1"/>
          </p:cNvSpPr>
          <p:nvPr>
            <p:ph type="chart" sz="quarter" idx="18"/>
          </p:nvPr>
        </p:nvSpPr>
        <p:spPr>
          <a:xfrm>
            <a:off x="896012" y="1878017"/>
            <a:ext cx="3823096" cy="2846387"/>
          </a:xfrm>
        </p:spPr>
        <p:txBody>
          <a:bodyPr/>
          <a:lstStyle>
            <a:lvl1pPr>
              <a:defRPr sz="1400">
                <a:solidFill>
                  <a:schemeClr val="tx2"/>
                </a:solidFill>
              </a:defRPr>
            </a:lvl1pPr>
          </a:lstStyle>
          <a:p>
            <a:pPr lvl="0"/>
            <a:endParaRPr lang="en-GB" noProof="0" dirty="0"/>
          </a:p>
        </p:txBody>
      </p:sp>
      <p:sp>
        <p:nvSpPr>
          <p:cNvPr id="18" name="Chart Placeholder 16"/>
          <p:cNvSpPr>
            <a:spLocks noGrp="1"/>
          </p:cNvSpPr>
          <p:nvPr>
            <p:ph type="chart" sz="quarter" idx="19"/>
          </p:nvPr>
        </p:nvSpPr>
        <p:spPr>
          <a:xfrm>
            <a:off x="5570240" y="1878017"/>
            <a:ext cx="3823096" cy="2846387"/>
          </a:xfrm>
        </p:spPr>
        <p:txBody>
          <a:bodyPr/>
          <a:lstStyle>
            <a:lvl1pPr>
              <a:defRPr sz="1400">
                <a:solidFill>
                  <a:schemeClr val="tx2"/>
                </a:solidFill>
              </a:defRPr>
            </a:lvl1pPr>
          </a:lstStyle>
          <a:p>
            <a:pPr lvl="0"/>
            <a:endParaRPr lang="en-GB" noProof="0" dirty="0"/>
          </a:p>
        </p:txBody>
      </p:sp>
      <p:sp>
        <p:nvSpPr>
          <p:cNvPr id="12" name="Text Placeholder 13"/>
          <p:cNvSpPr>
            <a:spLocks noGrp="1"/>
          </p:cNvSpPr>
          <p:nvPr>
            <p:ph type="body" sz="quarter" idx="14"/>
          </p:nvPr>
        </p:nvSpPr>
        <p:spPr>
          <a:xfrm>
            <a:off x="897516" y="5012432"/>
            <a:ext cx="3821593" cy="216768"/>
          </a:xfrm>
        </p:spPr>
        <p:txBody>
          <a:bodyPr/>
          <a:lstStyle>
            <a:lvl1pPr algn="ctr">
              <a:defRPr sz="1200">
                <a:solidFill>
                  <a:schemeClr val="tx2"/>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5577069" y="5012432"/>
            <a:ext cx="3821593" cy="216768"/>
          </a:xfrm>
        </p:spPr>
        <p:txBody>
          <a:bodyPr/>
          <a:lstStyle>
            <a:lvl1pPr algn="ctr">
              <a:defRPr sz="1200">
                <a:solidFill>
                  <a:schemeClr val="tx2"/>
                </a:solidFill>
              </a:defRPr>
            </a:lvl1pPr>
          </a:lstStyle>
          <a:p>
            <a:pPr lvl="0"/>
            <a:r>
              <a:rPr lang="en-US" smtClean="0"/>
              <a:t>Click to edit Master text styles</a:t>
            </a:r>
          </a:p>
        </p:txBody>
      </p:sp>
      <p:sp>
        <p:nvSpPr>
          <p:cNvPr id="20" name="Footer Placeholder 12"/>
          <p:cNvSpPr>
            <a:spLocks noGrp="1"/>
          </p:cNvSpPr>
          <p:nvPr>
            <p:ph type="ftr" sz="quarter" idx="2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6366770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UP CHARTS">
    <p:spTree>
      <p:nvGrpSpPr>
        <p:cNvPr id="1" name=""/>
        <p:cNvGrpSpPr/>
        <p:nvPr/>
      </p:nvGrpSpPr>
      <p:grpSpPr>
        <a:xfrm>
          <a:off x="0" y="0"/>
          <a:ext cx="0" cy="0"/>
          <a:chOff x="0" y="0"/>
          <a:chExt cx="0" cy="0"/>
        </a:xfrm>
      </p:grpSpPr>
      <p:sp>
        <p:nvSpPr>
          <p:cNvPr id="22"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C4EECD06-72C0-4FD1-AFA7-163B872EF2B8}"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6" y="1125723"/>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6" name="Text Placeholder 11"/>
          <p:cNvSpPr>
            <a:spLocks noGrp="1"/>
          </p:cNvSpPr>
          <p:nvPr>
            <p:ph type="body" sz="quarter" idx="13"/>
          </p:nvPr>
        </p:nvSpPr>
        <p:spPr>
          <a:xfrm>
            <a:off x="5187142" y="1125723"/>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7" name="Text Placeholder 13"/>
          <p:cNvSpPr>
            <a:spLocks noGrp="1"/>
          </p:cNvSpPr>
          <p:nvPr>
            <p:ph type="body" sz="quarter" idx="14"/>
          </p:nvPr>
        </p:nvSpPr>
        <p:spPr>
          <a:xfrm>
            <a:off x="897516" y="3140224"/>
            <a:ext cx="3821593" cy="216768"/>
          </a:xfrm>
        </p:spPr>
        <p:txBody>
          <a:bodyPr/>
          <a:lstStyle>
            <a:lvl1pPr algn="ctr">
              <a:defRPr sz="900">
                <a:solidFill>
                  <a:schemeClr val="tx2"/>
                </a:solidFill>
              </a:defRPr>
            </a:lvl1pPr>
          </a:lstStyle>
          <a:p>
            <a:pPr lvl="0"/>
            <a:r>
              <a:rPr lang="en-US" smtClean="0"/>
              <a:t>Click to edit Master text styles</a:t>
            </a:r>
          </a:p>
        </p:txBody>
      </p:sp>
      <p:sp>
        <p:nvSpPr>
          <p:cNvPr id="8" name="Text Placeholder 17"/>
          <p:cNvSpPr>
            <a:spLocks noGrp="1"/>
          </p:cNvSpPr>
          <p:nvPr>
            <p:ph type="body" sz="quarter" idx="15"/>
          </p:nvPr>
        </p:nvSpPr>
        <p:spPr>
          <a:xfrm rot="16200000">
            <a:off x="-57693" y="2226472"/>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9" name="Text Placeholder 13"/>
          <p:cNvSpPr>
            <a:spLocks noGrp="1"/>
          </p:cNvSpPr>
          <p:nvPr>
            <p:ph type="body" sz="quarter" idx="16"/>
          </p:nvPr>
        </p:nvSpPr>
        <p:spPr>
          <a:xfrm>
            <a:off x="5577069" y="3140224"/>
            <a:ext cx="3821593" cy="216768"/>
          </a:xfrm>
        </p:spPr>
        <p:txBody>
          <a:bodyPr/>
          <a:lstStyle>
            <a:lvl1pPr algn="ctr">
              <a:defRPr sz="900">
                <a:solidFill>
                  <a:schemeClr val="tx2"/>
                </a:solidFill>
              </a:defRPr>
            </a:lvl1pPr>
          </a:lstStyle>
          <a:p>
            <a:pPr lvl="0"/>
            <a:r>
              <a:rPr lang="en-US" smtClean="0"/>
              <a:t>Click to edit Master text styles</a:t>
            </a:r>
          </a:p>
        </p:txBody>
      </p:sp>
      <p:sp>
        <p:nvSpPr>
          <p:cNvPr id="10" name="Text Placeholder 17"/>
          <p:cNvSpPr>
            <a:spLocks noGrp="1"/>
          </p:cNvSpPr>
          <p:nvPr>
            <p:ph type="body" sz="quarter" idx="17"/>
          </p:nvPr>
        </p:nvSpPr>
        <p:spPr>
          <a:xfrm rot="16200000">
            <a:off x="4621860" y="2226472"/>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1" name="Text Placeholder 11"/>
          <p:cNvSpPr>
            <a:spLocks noGrp="1"/>
          </p:cNvSpPr>
          <p:nvPr>
            <p:ph type="body" sz="quarter" idx="18"/>
          </p:nvPr>
        </p:nvSpPr>
        <p:spPr>
          <a:xfrm>
            <a:off x="507446" y="3573034"/>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2" name="Text Placeholder 11"/>
          <p:cNvSpPr>
            <a:spLocks noGrp="1"/>
          </p:cNvSpPr>
          <p:nvPr>
            <p:ph type="body" sz="quarter" idx="19"/>
          </p:nvPr>
        </p:nvSpPr>
        <p:spPr>
          <a:xfrm>
            <a:off x="5187142" y="3573034"/>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3" name="Text Placeholder 13"/>
          <p:cNvSpPr>
            <a:spLocks noGrp="1"/>
          </p:cNvSpPr>
          <p:nvPr>
            <p:ph type="body" sz="quarter" idx="20"/>
          </p:nvPr>
        </p:nvSpPr>
        <p:spPr>
          <a:xfrm>
            <a:off x="897516" y="5587701"/>
            <a:ext cx="3821593" cy="216768"/>
          </a:xfrm>
        </p:spPr>
        <p:txBody>
          <a:bodyPr/>
          <a:lstStyle>
            <a:lvl1pPr algn="ctr">
              <a:defRPr sz="900">
                <a:solidFill>
                  <a:schemeClr val="tx2"/>
                </a:solidFill>
              </a:defRPr>
            </a:lvl1pPr>
          </a:lstStyle>
          <a:p>
            <a:pPr lvl="0"/>
            <a:r>
              <a:rPr lang="en-US" smtClean="0"/>
              <a:t>Click to edit Master text styles</a:t>
            </a:r>
          </a:p>
        </p:txBody>
      </p:sp>
      <p:sp>
        <p:nvSpPr>
          <p:cNvPr id="14" name="Text Placeholder 17"/>
          <p:cNvSpPr>
            <a:spLocks noGrp="1"/>
          </p:cNvSpPr>
          <p:nvPr>
            <p:ph type="body" sz="quarter" idx="21"/>
          </p:nvPr>
        </p:nvSpPr>
        <p:spPr>
          <a:xfrm rot="16200000">
            <a:off x="-57693" y="4673950"/>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5" name="Text Placeholder 13"/>
          <p:cNvSpPr>
            <a:spLocks noGrp="1"/>
          </p:cNvSpPr>
          <p:nvPr>
            <p:ph type="body" sz="quarter" idx="22"/>
          </p:nvPr>
        </p:nvSpPr>
        <p:spPr>
          <a:xfrm>
            <a:off x="5577069" y="5587701"/>
            <a:ext cx="3821593" cy="216768"/>
          </a:xfrm>
        </p:spPr>
        <p:txBody>
          <a:bodyPr/>
          <a:lstStyle>
            <a:lvl1pPr algn="ctr">
              <a:defRPr sz="900">
                <a:solidFill>
                  <a:schemeClr val="tx2"/>
                </a:solidFill>
              </a:defRPr>
            </a:lvl1pPr>
          </a:lstStyle>
          <a:p>
            <a:pPr lvl="0"/>
            <a:r>
              <a:rPr lang="en-US" smtClean="0"/>
              <a:t>Click to edit Master text styles</a:t>
            </a:r>
          </a:p>
        </p:txBody>
      </p:sp>
      <p:sp>
        <p:nvSpPr>
          <p:cNvPr id="16" name="Text Placeholder 17"/>
          <p:cNvSpPr>
            <a:spLocks noGrp="1"/>
          </p:cNvSpPr>
          <p:nvPr>
            <p:ph type="body" sz="quarter" idx="23"/>
          </p:nvPr>
        </p:nvSpPr>
        <p:spPr>
          <a:xfrm rot="16200000">
            <a:off x="4621860" y="4673950"/>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8" name="Chart Placeholder 17"/>
          <p:cNvSpPr>
            <a:spLocks noGrp="1"/>
          </p:cNvSpPr>
          <p:nvPr>
            <p:ph type="chart" sz="quarter" idx="24"/>
          </p:nvPr>
        </p:nvSpPr>
        <p:spPr>
          <a:xfrm>
            <a:off x="896012" y="1664216"/>
            <a:ext cx="3823096" cy="1404000"/>
          </a:xfrm>
        </p:spPr>
        <p:txBody>
          <a:bodyPr/>
          <a:lstStyle>
            <a:lvl1pPr>
              <a:defRPr sz="900">
                <a:solidFill>
                  <a:schemeClr val="tx2"/>
                </a:solidFill>
              </a:defRPr>
            </a:lvl1pPr>
          </a:lstStyle>
          <a:p>
            <a:pPr lvl="0"/>
            <a:endParaRPr lang="en-GB" noProof="0" dirty="0"/>
          </a:p>
        </p:txBody>
      </p:sp>
      <p:sp>
        <p:nvSpPr>
          <p:cNvPr id="19" name="Chart Placeholder 17"/>
          <p:cNvSpPr>
            <a:spLocks noGrp="1"/>
          </p:cNvSpPr>
          <p:nvPr>
            <p:ph type="chart" sz="quarter" idx="25"/>
          </p:nvPr>
        </p:nvSpPr>
        <p:spPr>
          <a:xfrm>
            <a:off x="5575569" y="1664216"/>
            <a:ext cx="3823096" cy="1404000"/>
          </a:xfrm>
        </p:spPr>
        <p:txBody>
          <a:bodyPr/>
          <a:lstStyle>
            <a:lvl1pPr>
              <a:defRPr sz="900">
                <a:solidFill>
                  <a:schemeClr val="tx2"/>
                </a:solidFill>
              </a:defRPr>
            </a:lvl1pPr>
          </a:lstStyle>
          <a:p>
            <a:pPr lvl="0"/>
            <a:endParaRPr lang="en-GB" noProof="0" dirty="0"/>
          </a:p>
        </p:txBody>
      </p:sp>
      <p:sp>
        <p:nvSpPr>
          <p:cNvPr id="20" name="Chart Placeholder 17"/>
          <p:cNvSpPr>
            <a:spLocks noGrp="1"/>
          </p:cNvSpPr>
          <p:nvPr>
            <p:ph type="chart" sz="quarter" idx="26"/>
          </p:nvPr>
        </p:nvSpPr>
        <p:spPr>
          <a:xfrm>
            <a:off x="896012" y="4108721"/>
            <a:ext cx="3823096" cy="1404000"/>
          </a:xfrm>
        </p:spPr>
        <p:txBody>
          <a:bodyPr/>
          <a:lstStyle>
            <a:lvl1pPr>
              <a:defRPr sz="900">
                <a:solidFill>
                  <a:schemeClr val="tx2"/>
                </a:solidFill>
              </a:defRPr>
            </a:lvl1pPr>
          </a:lstStyle>
          <a:p>
            <a:pPr lvl="0"/>
            <a:endParaRPr lang="en-GB" noProof="0" dirty="0"/>
          </a:p>
        </p:txBody>
      </p:sp>
      <p:sp>
        <p:nvSpPr>
          <p:cNvPr id="21" name="Chart Placeholder 17"/>
          <p:cNvSpPr>
            <a:spLocks noGrp="1"/>
          </p:cNvSpPr>
          <p:nvPr>
            <p:ph type="chart" sz="quarter" idx="27"/>
          </p:nvPr>
        </p:nvSpPr>
        <p:spPr>
          <a:xfrm>
            <a:off x="5575569" y="4108721"/>
            <a:ext cx="3823096" cy="1404000"/>
          </a:xfrm>
        </p:spPr>
        <p:txBody>
          <a:bodyPr/>
          <a:lstStyle>
            <a:lvl1pPr>
              <a:defRPr sz="900">
                <a:solidFill>
                  <a:schemeClr val="tx2"/>
                </a:solidFill>
              </a:defRPr>
            </a:lvl1pPr>
          </a:lstStyle>
          <a:p>
            <a:pPr lvl="0"/>
            <a:endParaRPr lang="en-GB" noProof="0" dirty="0"/>
          </a:p>
        </p:txBody>
      </p:sp>
      <p:sp>
        <p:nvSpPr>
          <p:cNvPr id="23" name="Footer Placeholder 12"/>
          <p:cNvSpPr>
            <a:spLocks noGrp="1"/>
          </p:cNvSpPr>
          <p:nvPr>
            <p:ph type="ftr" sz="quarter" idx="28"/>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0973195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F1557BFB-391B-4892-B6EF-9136E9D7DB3B}"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Picture Placeholder 2"/>
          <p:cNvSpPr>
            <a:spLocks noGrp="1"/>
          </p:cNvSpPr>
          <p:nvPr>
            <p:ph type="pic" idx="1"/>
          </p:nvPr>
        </p:nvSpPr>
        <p:spPr>
          <a:xfrm>
            <a:off x="1941655" y="1125541"/>
            <a:ext cx="5943600" cy="3746848"/>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55" y="5439347"/>
            <a:ext cx="5943600" cy="365920"/>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dirty="0" smtClean="0"/>
              <a:t>Click to edit Master text styles</a:t>
            </a:r>
          </a:p>
        </p:txBody>
      </p:sp>
      <p:sp>
        <p:nvSpPr>
          <p:cNvPr id="12" name="Title 11"/>
          <p:cNvSpPr>
            <a:spLocks noGrp="1"/>
          </p:cNvSpPr>
          <p:nvPr>
            <p:ph type="title"/>
          </p:nvPr>
        </p:nvSpPr>
        <p:spPr>
          <a:xfrm>
            <a:off x="495300" y="333386"/>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0495064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5B14FF70-2459-4DC9-A4C4-802FC44730E2}"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Vertical Text Placeholder 2"/>
          <p:cNvSpPr>
            <a:spLocks noGrp="1"/>
          </p:cNvSpPr>
          <p:nvPr>
            <p:ph type="body" orient="vert" idx="1"/>
          </p:nvPr>
        </p:nvSpPr>
        <p:spPr/>
        <p:txBody>
          <a:bodyPr vert="eaVert"/>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95300" y="333386"/>
            <a:ext cx="7967795" cy="273052"/>
          </a:xfrm>
          <a:prstGeom prst="rect">
            <a:avLst/>
          </a:prstGeom>
        </p:spPr>
        <p:txBody>
          <a:bodyPr/>
          <a:lstStyle/>
          <a:p>
            <a:r>
              <a:rPr lang="en-US" smtClean="0"/>
              <a:t>Click to edit Master title style</a:t>
            </a:r>
            <a:endParaRPr lang="en-GB"/>
          </a:p>
        </p:txBody>
      </p:sp>
      <p:sp>
        <p:nvSpPr>
          <p:cNvPr id="5"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4970401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8071E804-4E73-4409-A027-572EFCC67371}"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7" name="Title 6"/>
          <p:cNvSpPr>
            <a:spLocks noGrp="1"/>
          </p:cNvSpPr>
          <p:nvPr>
            <p:ph type="title"/>
          </p:nvPr>
        </p:nvSpPr>
        <p:spPr>
          <a:xfrm>
            <a:off x="495394" y="333386"/>
            <a:ext cx="7961489" cy="273052"/>
          </a:xfrm>
          <a:prstGeom prst="rect">
            <a:avLst/>
          </a:prstGeom>
        </p:spPr>
        <p:txBody>
          <a:bodyPr/>
          <a:lstStyle/>
          <a:p>
            <a:r>
              <a:rPr lang="en-US" smtClean="0"/>
              <a:t>Click to edit Master title style</a:t>
            </a:r>
            <a:endParaRPr lang="en-GB"/>
          </a:p>
        </p:txBody>
      </p:sp>
      <p:sp>
        <p:nvSpPr>
          <p:cNvPr id="4"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9893654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47646"/>
            <a:ext cx="7967795" cy="273052"/>
          </a:xfrm>
          <a:prstGeom prst="rect">
            <a:avLst/>
          </a:prstGeom>
        </p:spPr>
        <p:txBody>
          <a:bodyPr/>
          <a:lstStyle>
            <a:lvl1pPr>
              <a:lnSpc>
                <a:spcPts val="1877"/>
              </a:lnSpc>
              <a:defRPr/>
            </a:lvl1pPr>
          </a:lstStyle>
          <a:p>
            <a:r>
              <a:rPr lang="en-US" dirty="0" smtClean="0"/>
              <a:t>Click to edit Master title style</a:t>
            </a:r>
            <a:endParaRPr lang="en-GB" dirty="0"/>
          </a:p>
        </p:txBody>
      </p:sp>
      <p:sp>
        <p:nvSpPr>
          <p:cNvPr id="3" name="DocID"/>
          <p:cNvSpPr txBox="1"/>
          <p:nvPr/>
        </p:nvSpPr>
        <p:spPr>
          <a:xfrm>
            <a:off x="1307556" y="6517402"/>
            <a:ext cx="65" cy="123111"/>
          </a:xfrm>
          <a:prstGeom prst="rect">
            <a:avLst/>
          </a:prstGeom>
          <a:noFill/>
        </p:spPr>
        <p:txBody>
          <a:bodyPr vert="horz" wrap="none" lIns="0" tIns="0" rIns="0" bIns="0" rtlCol="0" anchor="b">
            <a:spAutoFit/>
          </a:bodyPr>
          <a:lstStyle/>
          <a:p>
            <a:endParaRPr lang="de-DE" sz="800" dirty="0">
              <a:solidFill>
                <a:srgbClr val="53682A"/>
              </a:solidFill>
              <a:latin typeface="Arial"/>
            </a:endParaRPr>
          </a:p>
        </p:txBody>
      </p:sp>
      <p:sp>
        <p:nvSpPr>
          <p:cNvPr id="8" name="DocID"/>
          <p:cNvSpPr txBox="1"/>
          <p:nvPr userDrawn="1"/>
        </p:nvSpPr>
        <p:spPr>
          <a:xfrm>
            <a:off x="1307556" y="6517402"/>
            <a:ext cx="65" cy="123111"/>
          </a:xfrm>
          <a:prstGeom prst="rect">
            <a:avLst/>
          </a:prstGeom>
          <a:noFill/>
        </p:spPr>
        <p:txBody>
          <a:bodyPr vert="horz" wrap="none" lIns="0" tIns="0" rIns="0" bIns="0" rtlCol="0" anchor="b">
            <a:spAutoFit/>
          </a:bodyPr>
          <a:lstStyle/>
          <a:p>
            <a:endParaRPr lang="de-DE" sz="800" dirty="0">
              <a:solidFill>
                <a:srgbClr val="53682A"/>
              </a:solidFill>
              <a:latin typeface="Arial"/>
            </a:endParaRPr>
          </a:p>
        </p:txBody>
      </p:sp>
      <p:sp>
        <p:nvSpPr>
          <p:cNvPr id="7" name="Footer Placeholder 12"/>
          <p:cNvSpPr>
            <a:spLocks noGrp="1"/>
          </p:cNvSpPr>
          <p:nvPr>
            <p:ph type="ftr" sz="quarter" idx="3"/>
          </p:nvPr>
        </p:nvSpPr>
        <p:spPr>
          <a:xfrm>
            <a:off x="7293637" y="6513522"/>
            <a:ext cx="2105025" cy="207964"/>
          </a:xfrm>
          <a:prstGeom prst="rect">
            <a:avLst/>
          </a:prstGeom>
        </p:spPr>
        <p:txBody>
          <a:bodyPr vert="horz" lIns="107287" tIns="53643" rIns="107287" bIns="53643" rtlCol="0" anchor="ctr"/>
          <a:lstStyle>
            <a:lvl1pPr algn="r" fontAlgn="auto">
              <a:spcBef>
                <a:spcPts val="0"/>
              </a:spcBef>
              <a:spcAft>
                <a:spcPts val="0"/>
              </a:spcAft>
              <a:defRPr sz="1400" b="1">
                <a:solidFill>
                  <a:srgbClr val="333333"/>
                </a:solidFill>
                <a:latin typeface="+mn-lt"/>
                <a:cs typeface="+mn-cs"/>
              </a:defRPr>
            </a:lvl1pPr>
          </a:lstStyle>
          <a:p>
            <a:pPr>
              <a:defRPr/>
            </a:pPr>
            <a:endParaRPr lang="en-GB" dirty="0"/>
          </a:p>
        </p:txBody>
      </p:sp>
      <p:sp>
        <p:nvSpPr>
          <p:cNvPr id="12" name="Rectangle 15"/>
          <p:cNvSpPr>
            <a:spLocks noChangeArrowheads="1"/>
          </p:cNvSpPr>
          <p:nvPr userDrawn="1"/>
        </p:nvSpPr>
        <p:spPr bwMode="gray">
          <a:xfrm>
            <a:off x="8541509" y="336006"/>
            <a:ext cx="856456" cy="284692"/>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84488" bIns="0" anchor="ctr">
            <a:noAutofit/>
          </a:bodyPr>
          <a:lstStyle/>
          <a:p>
            <a:pPr algn="r" eaLnBrk="0" hangingPunct="0"/>
            <a:fld id="{2306E996-13B1-4F09-8F6B-3AC86B81501F}" type="slidenum">
              <a:rPr lang="en-GB" sz="1400">
                <a:solidFill>
                  <a:srgbClr val="212121"/>
                </a:solidFill>
                <a:latin typeface="Arial"/>
              </a:rPr>
              <a:pPr algn="r" eaLnBrk="0" hangingPunct="0"/>
              <a:t>‹#›</a:t>
            </a:fld>
            <a:endParaRPr lang="en-GB" sz="1400" dirty="0">
              <a:solidFill>
                <a:srgbClr val="212121"/>
              </a:solidFill>
              <a:latin typeface="Arial"/>
            </a:endParaRPr>
          </a:p>
        </p:txBody>
      </p:sp>
    </p:spTree>
    <p:extLst>
      <p:ext uri="{BB962C8B-B14F-4D97-AF65-F5344CB8AC3E}">
        <p14:creationId xmlns:p14="http://schemas.microsoft.com/office/powerpoint/2010/main" val="25519441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idx="10"/>
          </p:nvPr>
        </p:nvSpPr>
        <p:spPr>
          <a:xfrm>
            <a:off x="4094905" y="4725145"/>
            <a:ext cx="3755622" cy="360040"/>
          </a:xfrm>
          <a:prstGeom prst="rect">
            <a:avLst/>
          </a:prstGeom>
        </p:spPr>
        <p:txBody>
          <a:bodyPr rtlCol="0">
            <a:noAutofit/>
          </a:bodyPr>
          <a:lstStyle>
            <a:lvl1pPr marL="0" indent="0" algn="r">
              <a:buNone/>
              <a:defRPr sz="1400" b="1" baseline="0">
                <a:solidFill>
                  <a:srgbClr val="333333"/>
                </a:solidFill>
                <a:effectLst/>
              </a:defRPr>
            </a:lvl1pPr>
          </a:lstStyle>
          <a:p>
            <a:pPr lvl="0"/>
            <a:r>
              <a:rPr lang="en-US" noProof="0" smtClean="0"/>
              <a:t>Click to edit Master text styles</a:t>
            </a:r>
          </a:p>
        </p:txBody>
      </p:sp>
      <p:sp>
        <p:nvSpPr>
          <p:cNvPr id="18" name="Text Placeholder 17"/>
          <p:cNvSpPr>
            <a:spLocks noGrp="1"/>
          </p:cNvSpPr>
          <p:nvPr>
            <p:ph type="body" sz="quarter" idx="11"/>
          </p:nvPr>
        </p:nvSpPr>
        <p:spPr>
          <a:xfrm>
            <a:off x="896012" y="3429014"/>
            <a:ext cx="7801404" cy="1079500"/>
          </a:xfrm>
        </p:spPr>
        <p:txBody>
          <a:bodyPr>
            <a:noAutofit/>
          </a:bodyPr>
          <a:lstStyle>
            <a:lvl1pPr marL="0" indent="0">
              <a:defRPr sz="47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7319970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4" name="Straight Connector 3"/>
          <p:cNvCxnSpPr/>
          <p:nvPr/>
        </p:nvCxnSpPr>
        <p:spPr>
          <a:xfrm>
            <a:off x="507664" y="260351"/>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7664" y="692152"/>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6"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776A5E32-26F0-43FF-92C7-7BBE05C8329C}"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Content Placeholder 2"/>
          <p:cNvSpPr>
            <a:spLocks noGrp="1"/>
          </p:cNvSpPr>
          <p:nvPr>
            <p:ph idx="1"/>
          </p:nvPr>
        </p:nvSpPr>
        <p:spPr/>
        <p:txBody>
          <a:bodyPr lIns="0" tIns="0" rIns="0" bIns="0"/>
          <a:lstStyle>
            <a:lvl1pPr marL="0" indent="0">
              <a:buFontTx/>
              <a:buNone/>
              <a:defRPr sz="1600"/>
            </a:lvl1pPr>
            <a:lvl2pPr marL="0" indent="0" algn="l">
              <a:buFontTx/>
              <a:buNone/>
              <a:defRPr sz="1600"/>
            </a:lvl2pPr>
            <a:lvl3pPr marL="348309" indent="-348309" algn="l">
              <a:buFontTx/>
              <a:buBlip>
                <a:blip r:embed="rId2"/>
              </a:buBlip>
              <a:defRPr sz="1600"/>
            </a:lvl3pPr>
            <a:lvl4pPr marL="715244" indent="-366935" algn="l">
              <a:buFont typeface="Wingdings" pitchFamily="2" charset="2"/>
              <a:buChar char="§"/>
              <a:defRPr sz="1600"/>
            </a:lvl4pPr>
            <a:lvl5pPr marL="1043064" indent="-318508" algn="l">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a:t>
            </a:r>
          </a:p>
        </p:txBody>
      </p:sp>
      <p:sp>
        <p:nvSpPr>
          <p:cNvPr id="13" name="Title 12"/>
          <p:cNvSpPr>
            <a:spLocks noGrp="1"/>
          </p:cNvSpPr>
          <p:nvPr>
            <p:ph type="title"/>
          </p:nvPr>
        </p:nvSpPr>
        <p:spPr>
          <a:xfrm>
            <a:off x="495300" y="333386"/>
            <a:ext cx="7967795" cy="273052"/>
          </a:xfrm>
          <a:prstGeom prst="rect">
            <a:avLst/>
          </a:prstGeom>
        </p:spPr>
        <p:txBody>
          <a:bodyPr rtlCol="0">
            <a:normAutofit/>
          </a:bodyPr>
          <a:lstStyle>
            <a:lvl1pPr>
              <a:defRPr lang="en-GB"/>
            </a:lvl1pPr>
          </a:lstStyle>
          <a:p>
            <a:pPr lvl="0"/>
            <a:r>
              <a:rPr lang="en-US" dirty="0" smtClean="0"/>
              <a:t>Click to edit Master title style</a:t>
            </a:r>
            <a:endParaRPr lang="en-GB" dirty="0"/>
          </a:p>
        </p:txBody>
      </p:sp>
      <p:sp>
        <p:nvSpPr>
          <p:cNvPr id="7"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3169562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F836E07C-5E19-47DB-9EAD-A1D17B92F376}"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Content Placeholder 2"/>
          <p:cNvSpPr>
            <a:spLocks noGrp="1"/>
          </p:cNvSpPr>
          <p:nvPr>
            <p:ph sz="half" idx="1"/>
          </p:nvPr>
        </p:nvSpPr>
        <p:spPr>
          <a:xfrm>
            <a:off x="495300" y="1124754"/>
            <a:ext cx="4223808" cy="4680521"/>
          </a:xfrm>
        </p:spPr>
        <p:txBody>
          <a:bodyPr/>
          <a:lstStyle>
            <a:lvl1pPr marL="0" indent="0">
              <a:defRPr sz="1600"/>
            </a:lvl1pPr>
            <a:lvl2pPr>
              <a:defRPr sz="1600"/>
            </a:lvl2pPr>
            <a:lvl3pPr>
              <a:defRPr sz="1600"/>
            </a:lvl3pPr>
            <a:lvl4pPr>
              <a:defRPr sz="16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186892" y="1124754"/>
            <a:ext cx="4223808" cy="4680521"/>
          </a:xfrm>
        </p:spPr>
        <p:txBody>
          <a:bodyPr/>
          <a:lstStyle>
            <a:lvl1pPr marL="0" indent="0">
              <a:defRPr sz="1600"/>
            </a:lvl1pPr>
            <a:lvl2pPr>
              <a:defRPr sz="1600"/>
            </a:lvl2pPr>
            <a:lvl3pPr>
              <a:defRPr sz="1600"/>
            </a:lvl3pPr>
            <a:lvl4pPr>
              <a:defRPr sz="16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a:xfrm>
            <a:off x="495300" y="333386"/>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183176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Tx/>
              <a:buNone/>
              <a:defRPr sz="2800"/>
            </a:lvl1pPr>
            <a:lvl2pPr marL="0" indent="0" algn="l">
              <a:buFontTx/>
              <a:buNone/>
              <a:defRPr sz="2100"/>
            </a:lvl2pPr>
            <a:lvl3pPr marL="633289" indent="-419089" algn="l">
              <a:buFontTx/>
              <a:buBlip>
                <a:blip r:embed="rId2"/>
              </a:buBlip>
              <a:defRPr/>
            </a:lvl3pPr>
            <a:lvl4pPr marL="1266577" indent="-527120" algn="l">
              <a:buFont typeface="Wingdings" pitchFamily="2" charset="2"/>
              <a:buChar char="§"/>
              <a:defRPr/>
            </a:lvl4pPr>
            <a:lvl5pPr marL="2481002" indent="-335270" algn="l">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2"/>
          <p:cNvSpPr>
            <a:spLocks noGrp="1"/>
          </p:cNvSpPr>
          <p:nvPr>
            <p:ph type="title"/>
          </p:nvPr>
        </p:nvSpPr>
        <p:spPr/>
        <p:txBody>
          <a:bodyPr/>
          <a:lstStyle/>
          <a:p>
            <a:r>
              <a:rPr lang="en-US" smtClean="0"/>
              <a:t>Click to edit Master title style</a:t>
            </a:r>
            <a:endParaRPr lang="en-GB"/>
          </a:p>
        </p:txBody>
      </p:sp>
      <p:sp>
        <p:nvSpPr>
          <p:cNvPr id="4" name="Footer Placeholder 12"/>
          <p:cNvSpPr>
            <a:spLocks noGrp="1"/>
          </p:cNvSpPr>
          <p:nvPr>
            <p:ph type="ftr" sz="quarter" idx="10"/>
          </p:nvPr>
        </p:nvSpPr>
        <p:spPr/>
        <p:txBody>
          <a:bodyPr/>
          <a:lstStyle>
            <a:lvl1pPr>
              <a:defRPr/>
            </a:lvl1pPr>
          </a:lstStyle>
          <a:p>
            <a:pPr>
              <a:defRPr/>
            </a:pPr>
            <a:endParaRPr lang="en-GB"/>
          </a:p>
        </p:txBody>
      </p:sp>
      <p:sp>
        <p:nvSpPr>
          <p:cNvPr id="5" name="Slide Number Placeholder 15"/>
          <p:cNvSpPr>
            <a:spLocks noGrp="1"/>
          </p:cNvSpPr>
          <p:nvPr>
            <p:ph type="sldNum" sz="quarter" idx="11"/>
          </p:nvPr>
        </p:nvSpPr>
        <p:spPr/>
        <p:txBody>
          <a:bodyPr/>
          <a:lstStyle>
            <a:lvl1pPr>
              <a:defRPr/>
            </a:lvl1pPr>
          </a:lstStyle>
          <a:p>
            <a:pPr>
              <a:defRPr/>
            </a:pPr>
            <a:fld id="{7259E47B-05D5-45DA-8EB4-FFDE246D9A2C}" type="slidenum">
              <a:rPr lang="en-GB"/>
              <a:pPr>
                <a:defRPr/>
              </a:pPr>
              <a:t>‹#›</a:t>
            </a:fld>
            <a:endParaRPr lang="en-GB" dirty="0"/>
          </a:p>
        </p:txBody>
      </p:sp>
    </p:spTree>
    <p:extLst>
      <p:ext uri="{BB962C8B-B14F-4D97-AF65-F5344CB8AC3E}">
        <p14:creationId xmlns:p14="http://schemas.microsoft.com/office/powerpoint/2010/main" val="401157936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1UP CHART">
    <p:spTree>
      <p:nvGrpSpPr>
        <p:cNvPr id="1" name=""/>
        <p:cNvGrpSpPr/>
        <p:nvPr/>
      </p:nvGrpSpPr>
      <p:grpSpPr>
        <a:xfrm>
          <a:off x="0" y="0"/>
          <a:ext cx="0" cy="0"/>
          <a:chOff x="0" y="0"/>
          <a:chExt cx="0" cy="0"/>
        </a:xfrm>
      </p:grpSpPr>
      <p:graphicFrame>
        <p:nvGraphicFramePr>
          <p:cNvPr id="7" name="Object 12" hidden="1"/>
          <p:cNvGraphicFramePr>
            <a:graphicFrameLocks noChangeAspect="1"/>
          </p:cNvGraphicFramePr>
          <p:nvPr userDrawn="1">
            <p:custDataLst>
              <p:tags r:id="rId2"/>
            </p:custDataLst>
          </p:nvPr>
        </p:nvGraphicFramePr>
        <p:xfrm>
          <a:off x="1684" y="1602"/>
          <a:ext cx="1637" cy="1588"/>
        </p:xfrm>
        <a:graphic>
          <a:graphicData uri="http://schemas.openxmlformats.org/presentationml/2006/ole">
            <mc:AlternateContent xmlns:mc="http://schemas.openxmlformats.org/markup-compatibility/2006">
              <mc:Choice xmlns:v="urn:schemas-microsoft-com:vml" Requires="v">
                <p:oleObj spid="_x0000_s1848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 y="1602"/>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ocID"/>
          <p:cNvSpPr txBox="1">
            <a:spLocks noChangeArrowheads="1"/>
          </p:cNvSpPr>
          <p:nvPr/>
        </p:nvSpPr>
        <p:spPr bwMode="auto">
          <a:xfrm>
            <a:off x="1306870" y="6517402"/>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eaLnBrk="1" hangingPunct="1">
              <a:defRPr/>
            </a:pPr>
            <a:endParaRPr lang="de-DE" sz="800" dirty="0" smtClean="0">
              <a:solidFill>
                <a:srgbClr val="53682A"/>
              </a:solidFill>
            </a:endParaRPr>
          </a:p>
        </p:txBody>
      </p:sp>
      <p:sp>
        <p:nvSpPr>
          <p:cNvPr id="9" name="DocID"/>
          <p:cNvSpPr txBox="1">
            <a:spLocks noChangeArrowheads="1"/>
          </p:cNvSpPr>
          <p:nvPr userDrawn="1"/>
        </p:nvSpPr>
        <p:spPr bwMode="auto">
          <a:xfrm>
            <a:off x="1306870" y="6517402"/>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eaLnBrk="1" hangingPunct="1">
              <a:defRPr/>
            </a:pPr>
            <a:endParaRPr lang="de-DE" sz="800" dirty="0" smtClean="0">
              <a:solidFill>
                <a:srgbClr val="53682A"/>
              </a:solidFill>
            </a:endParaRPr>
          </a:p>
        </p:txBody>
      </p:sp>
      <p:sp>
        <p:nvSpPr>
          <p:cNvPr id="11" name="Rectangle 16"/>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E2AEE6E6-2F1D-457C-AF7F-31DC816AE630}"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a:xfrm>
            <a:off x="495300" y="347646"/>
            <a:ext cx="7967795" cy="273052"/>
          </a:xfrm>
          <a:prstGeom prst="rect">
            <a:avLst/>
          </a:prstGeom>
        </p:spPr>
        <p:txBody>
          <a:bodyPr/>
          <a:lstStyle>
            <a:lvl1pPr>
              <a:lnSpc>
                <a:spcPts val="1877"/>
              </a:lnSpc>
              <a:defRPr/>
            </a:lvl1pPr>
          </a:lstStyle>
          <a:p>
            <a:r>
              <a:rPr lang="en-US" dirty="0" smtClean="0"/>
              <a:t>Click to edit Master title style</a:t>
            </a:r>
            <a:endParaRPr lang="en-GB" dirty="0"/>
          </a:p>
        </p:txBody>
      </p:sp>
      <p:sp>
        <p:nvSpPr>
          <p:cNvPr id="10" name="Chart Placeholder 9"/>
          <p:cNvSpPr>
            <a:spLocks noGrp="1"/>
          </p:cNvSpPr>
          <p:nvPr>
            <p:ph type="chart" sz="quarter" idx="10"/>
          </p:nvPr>
        </p:nvSpPr>
        <p:spPr>
          <a:xfrm>
            <a:off x="916030" y="1878017"/>
            <a:ext cx="8482657" cy="2846387"/>
          </a:xfrm>
        </p:spPr>
        <p:txBody>
          <a:bodyPr/>
          <a:lstStyle>
            <a:lvl1pPr>
              <a:defRPr>
                <a:solidFill>
                  <a:schemeClr val="tx2"/>
                </a:solidFill>
              </a:defRPr>
            </a:lvl1pPr>
          </a:lstStyle>
          <a:p>
            <a:pPr lvl="0"/>
            <a:endParaRPr lang="en-GB" noProof="0" dirty="0"/>
          </a:p>
        </p:txBody>
      </p:sp>
      <p:sp>
        <p:nvSpPr>
          <p:cNvPr id="12" name="Text Placeholder 11"/>
          <p:cNvSpPr>
            <a:spLocks noGrp="1"/>
          </p:cNvSpPr>
          <p:nvPr>
            <p:ph type="body" sz="quarter" idx="11"/>
          </p:nvPr>
        </p:nvSpPr>
        <p:spPr>
          <a:xfrm>
            <a:off x="507445" y="1125750"/>
            <a:ext cx="8891323" cy="358775"/>
          </a:xfrm>
        </p:spPr>
        <p:txBody>
          <a:bodyPr lIns="0" tIns="0" rIns="0" bIns="0"/>
          <a:lstStyle>
            <a:lvl1pPr>
              <a:defRPr>
                <a:solidFill>
                  <a:schemeClr val="tx2"/>
                </a:solidFill>
              </a:defRPr>
            </a:lvl1pPr>
            <a:lvl5pPr>
              <a:defRPr/>
            </a:lvl5pPr>
          </a:lstStyle>
          <a:p>
            <a:pPr lvl="0"/>
            <a:r>
              <a:rPr lang="en-US" smtClean="0"/>
              <a:t>Click to edit Master text styles</a:t>
            </a:r>
          </a:p>
        </p:txBody>
      </p:sp>
      <p:sp>
        <p:nvSpPr>
          <p:cNvPr id="18" name="Text Placeholder 17"/>
          <p:cNvSpPr>
            <a:spLocks noGrp="1"/>
          </p:cNvSpPr>
          <p:nvPr>
            <p:ph type="body" sz="quarter" idx="13"/>
          </p:nvPr>
        </p:nvSpPr>
        <p:spPr>
          <a:xfrm rot="16200000">
            <a:off x="-777306" y="3162973"/>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916030" y="5012432"/>
            <a:ext cx="8482657" cy="216768"/>
          </a:xfrm>
        </p:spPr>
        <p:txBody>
          <a:bodyPr anchor="ctr" anchorCtr="1"/>
          <a:lstStyle>
            <a:lvl1pPr algn="ctr">
              <a:defRPr sz="1200">
                <a:solidFill>
                  <a:schemeClr val="tx2"/>
                </a:solidFill>
              </a:defRPr>
            </a:lvl1pPr>
          </a:lstStyle>
          <a:p>
            <a:pPr lvl="0"/>
            <a:r>
              <a:rPr lang="en-US" smtClean="0"/>
              <a:t>Click to edit Master text styles</a:t>
            </a:r>
          </a:p>
        </p:txBody>
      </p:sp>
      <p:sp>
        <p:nvSpPr>
          <p:cNvPr id="13" name="Footer Placeholder 12"/>
          <p:cNvSpPr>
            <a:spLocks noGrp="1"/>
          </p:cNvSpPr>
          <p:nvPr>
            <p:ph type="ftr" sz="quarter" idx="14"/>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5068147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UP CHART">
    <p:spTree>
      <p:nvGrpSpPr>
        <p:cNvPr id="1" name=""/>
        <p:cNvGrpSpPr/>
        <p:nvPr/>
      </p:nvGrpSpPr>
      <p:grpSpPr>
        <a:xfrm>
          <a:off x="0" y="0"/>
          <a:ext cx="0" cy="0"/>
          <a:chOff x="0" y="0"/>
          <a:chExt cx="0" cy="0"/>
        </a:xfrm>
      </p:grpSpPr>
      <p:graphicFrame>
        <p:nvGraphicFramePr>
          <p:cNvPr id="16" name="Object 12" hidden="1"/>
          <p:cNvGraphicFramePr>
            <a:graphicFrameLocks noChangeAspect="1"/>
          </p:cNvGraphicFramePr>
          <p:nvPr userDrawn="1">
            <p:custDataLst>
              <p:tags r:id="rId2"/>
            </p:custDataLst>
          </p:nvPr>
        </p:nvGraphicFramePr>
        <p:xfrm>
          <a:off x="1684" y="1602"/>
          <a:ext cx="1637" cy="1588"/>
        </p:xfrm>
        <a:graphic>
          <a:graphicData uri="http://schemas.openxmlformats.org/presentationml/2006/ole">
            <mc:AlternateContent xmlns:mc="http://schemas.openxmlformats.org/markup-compatibility/2006">
              <mc:Choice xmlns:v="urn:schemas-microsoft-com:vml" Requires="v">
                <p:oleObj spid="_x0000_s1951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 y="1602"/>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BA06FB5F-F4FE-4BD4-B8A2-1D5326E8F8DA}"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6" y="1125750"/>
            <a:ext cx="4211635" cy="358775"/>
          </a:xfrm>
        </p:spPr>
        <p:txBody>
          <a:bodyPr lIns="0" tIns="0" rIns="0" bIns="0"/>
          <a:lstStyle>
            <a:lvl1pPr>
              <a:defRPr sz="1400">
                <a:solidFill>
                  <a:schemeClr val="tx2"/>
                </a:solidFill>
              </a:defRPr>
            </a:lvl1pPr>
            <a:lvl5pPr>
              <a:defRPr/>
            </a:lvl5pPr>
          </a:lstStyle>
          <a:p>
            <a:pPr lvl="0"/>
            <a:r>
              <a:rPr lang="en-US" smtClean="0"/>
              <a:t>Click to edit Master text styles</a:t>
            </a:r>
          </a:p>
        </p:txBody>
      </p:sp>
      <p:sp>
        <p:nvSpPr>
          <p:cNvPr id="11" name="Text Placeholder 11"/>
          <p:cNvSpPr>
            <a:spLocks noGrp="1"/>
          </p:cNvSpPr>
          <p:nvPr>
            <p:ph type="body" sz="quarter" idx="13"/>
          </p:nvPr>
        </p:nvSpPr>
        <p:spPr>
          <a:xfrm>
            <a:off x="5187142" y="1125750"/>
            <a:ext cx="4211635" cy="358775"/>
          </a:xfrm>
        </p:spPr>
        <p:txBody>
          <a:bodyPr lIns="0" tIns="0" rIns="0" bIns="0"/>
          <a:lstStyle>
            <a:lvl1pPr>
              <a:defRPr sz="1400">
                <a:solidFill>
                  <a:schemeClr val="tx2"/>
                </a:solidFill>
              </a:defRPr>
            </a:lvl1pPr>
            <a:lvl5pPr>
              <a:defRPr/>
            </a:lvl5pPr>
          </a:lstStyle>
          <a:p>
            <a:pPr lvl="0"/>
            <a:r>
              <a:rPr lang="en-US" smtClean="0"/>
              <a:t>Click to edit Master text styles</a:t>
            </a:r>
          </a:p>
        </p:txBody>
      </p:sp>
      <p:sp>
        <p:nvSpPr>
          <p:cNvPr id="13" name="Text Placeholder 17"/>
          <p:cNvSpPr>
            <a:spLocks noGrp="1"/>
          </p:cNvSpPr>
          <p:nvPr>
            <p:ph type="body" sz="quarter" idx="15"/>
          </p:nvPr>
        </p:nvSpPr>
        <p:spPr>
          <a:xfrm rot="16200000">
            <a:off x="-777306" y="3162973"/>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5" name="Text Placeholder 17"/>
          <p:cNvSpPr>
            <a:spLocks noGrp="1"/>
          </p:cNvSpPr>
          <p:nvPr>
            <p:ph type="body" sz="quarter" idx="17"/>
          </p:nvPr>
        </p:nvSpPr>
        <p:spPr>
          <a:xfrm rot="16200000">
            <a:off x="3902252" y="3162973"/>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7" name="Chart Placeholder 16"/>
          <p:cNvSpPr>
            <a:spLocks noGrp="1"/>
          </p:cNvSpPr>
          <p:nvPr>
            <p:ph type="chart" sz="quarter" idx="18"/>
          </p:nvPr>
        </p:nvSpPr>
        <p:spPr>
          <a:xfrm>
            <a:off x="896012" y="1878017"/>
            <a:ext cx="3823096" cy="2846387"/>
          </a:xfrm>
        </p:spPr>
        <p:txBody>
          <a:bodyPr/>
          <a:lstStyle>
            <a:lvl1pPr>
              <a:defRPr sz="1400">
                <a:solidFill>
                  <a:schemeClr val="tx2"/>
                </a:solidFill>
              </a:defRPr>
            </a:lvl1pPr>
          </a:lstStyle>
          <a:p>
            <a:pPr lvl="0"/>
            <a:endParaRPr lang="en-GB" noProof="0" dirty="0"/>
          </a:p>
        </p:txBody>
      </p:sp>
      <p:sp>
        <p:nvSpPr>
          <p:cNvPr id="18" name="Chart Placeholder 16"/>
          <p:cNvSpPr>
            <a:spLocks noGrp="1"/>
          </p:cNvSpPr>
          <p:nvPr>
            <p:ph type="chart" sz="quarter" idx="19"/>
          </p:nvPr>
        </p:nvSpPr>
        <p:spPr>
          <a:xfrm>
            <a:off x="5570240" y="1878017"/>
            <a:ext cx="3823096" cy="2846387"/>
          </a:xfrm>
        </p:spPr>
        <p:txBody>
          <a:bodyPr/>
          <a:lstStyle>
            <a:lvl1pPr>
              <a:defRPr sz="1400">
                <a:solidFill>
                  <a:schemeClr val="tx2"/>
                </a:solidFill>
              </a:defRPr>
            </a:lvl1pPr>
          </a:lstStyle>
          <a:p>
            <a:pPr lvl="0"/>
            <a:endParaRPr lang="en-GB" noProof="0" dirty="0"/>
          </a:p>
        </p:txBody>
      </p:sp>
      <p:sp>
        <p:nvSpPr>
          <p:cNvPr id="12" name="Text Placeholder 13"/>
          <p:cNvSpPr>
            <a:spLocks noGrp="1"/>
          </p:cNvSpPr>
          <p:nvPr>
            <p:ph type="body" sz="quarter" idx="14"/>
          </p:nvPr>
        </p:nvSpPr>
        <p:spPr>
          <a:xfrm>
            <a:off x="897516" y="5012432"/>
            <a:ext cx="3821593" cy="216768"/>
          </a:xfrm>
        </p:spPr>
        <p:txBody>
          <a:bodyPr/>
          <a:lstStyle>
            <a:lvl1pPr algn="ctr">
              <a:defRPr sz="1200">
                <a:solidFill>
                  <a:schemeClr val="tx2"/>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5577069" y="5012432"/>
            <a:ext cx="3821593" cy="216768"/>
          </a:xfrm>
        </p:spPr>
        <p:txBody>
          <a:bodyPr/>
          <a:lstStyle>
            <a:lvl1pPr algn="ctr">
              <a:defRPr sz="1200">
                <a:solidFill>
                  <a:schemeClr val="tx2"/>
                </a:solidFill>
              </a:defRPr>
            </a:lvl1pPr>
          </a:lstStyle>
          <a:p>
            <a:pPr lvl="0"/>
            <a:r>
              <a:rPr lang="en-US" smtClean="0"/>
              <a:t>Click to edit Master text styles</a:t>
            </a:r>
          </a:p>
        </p:txBody>
      </p:sp>
      <p:sp>
        <p:nvSpPr>
          <p:cNvPr id="20" name="Footer Placeholder 12"/>
          <p:cNvSpPr>
            <a:spLocks noGrp="1"/>
          </p:cNvSpPr>
          <p:nvPr>
            <p:ph type="ftr" sz="quarter" idx="2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6122034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4UP CHARTS">
    <p:spTree>
      <p:nvGrpSpPr>
        <p:cNvPr id="1" name=""/>
        <p:cNvGrpSpPr/>
        <p:nvPr/>
      </p:nvGrpSpPr>
      <p:grpSpPr>
        <a:xfrm>
          <a:off x="0" y="0"/>
          <a:ext cx="0" cy="0"/>
          <a:chOff x="0" y="0"/>
          <a:chExt cx="0" cy="0"/>
        </a:xfrm>
      </p:grpSpPr>
      <p:sp>
        <p:nvSpPr>
          <p:cNvPr id="22"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C4EECD06-72C0-4FD1-AFA7-163B872EF2B8}"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6" y="1125750"/>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6" name="Text Placeholder 11"/>
          <p:cNvSpPr>
            <a:spLocks noGrp="1"/>
          </p:cNvSpPr>
          <p:nvPr>
            <p:ph type="body" sz="quarter" idx="13"/>
          </p:nvPr>
        </p:nvSpPr>
        <p:spPr>
          <a:xfrm>
            <a:off x="5187142" y="1125750"/>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7" name="Text Placeholder 13"/>
          <p:cNvSpPr>
            <a:spLocks noGrp="1"/>
          </p:cNvSpPr>
          <p:nvPr>
            <p:ph type="body" sz="quarter" idx="14"/>
          </p:nvPr>
        </p:nvSpPr>
        <p:spPr>
          <a:xfrm>
            <a:off x="897516" y="3140224"/>
            <a:ext cx="3821593" cy="216768"/>
          </a:xfrm>
        </p:spPr>
        <p:txBody>
          <a:bodyPr/>
          <a:lstStyle>
            <a:lvl1pPr algn="ctr">
              <a:defRPr sz="900">
                <a:solidFill>
                  <a:schemeClr val="tx2"/>
                </a:solidFill>
              </a:defRPr>
            </a:lvl1pPr>
          </a:lstStyle>
          <a:p>
            <a:pPr lvl="0"/>
            <a:r>
              <a:rPr lang="en-US" smtClean="0"/>
              <a:t>Click to edit Master text styles</a:t>
            </a:r>
          </a:p>
        </p:txBody>
      </p:sp>
      <p:sp>
        <p:nvSpPr>
          <p:cNvPr id="8" name="Text Placeholder 17"/>
          <p:cNvSpPr>
            <a:spLocks noGrp="1"/>
          </p:cNvSpPr>
          <p:nvPr>
            <p:ph type="body" sz="quarter" idx="15"/>
          </p:nvPr>
        </p:nvSpPr>
        <p:spPr>
          <a:xfrm rot="16200000">
            <a:off x="-57693" y="2226498"/>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9" name="Text Placeholder 13"/>
          <p:cNvSpPr>
            <a:spLocks noGrp="1"/>
          </p:cNvSpPr>
          <p:nvPr>
            <p:ph type="body" sz="quarter" idx="16"/>
          </p:nvPr>
        </p:nvSpPr>
        <p:spPr>
          <a:xfrm>
            <a:off x="5577069" y="3140224"/>
            <a:ext cx="3821593" cy="216768"/>
          </a:xfrm>
        </p:spPr>
        <p:txBody>
          <a:bodyPr/>
          <a:lstStyle>
            <a:lvl1pPr algn="ctr">
              <a:defRPr sz="900">
                <a:solidFill>
                  <a:schemeClr val="tx2"/>
                </a:solidFill>
              </a:defRPr>
            </a:lvl1pPr>
          </a:lstStyle>
          <a:p>
            <a:pPr lvl="0"/>
            <a:r>
              <a:rPr lang="en-US" smtClean="0"/>
              <a:t>Click to edit Master text styles</a:t>
            </a:r>
          </a:p>
        </p:txBody>
      </p:sp>
      <p:sp>
        <p:nvSpPr>
          <p:cNvPr id="10" name="Text Placeholder 17"/>
          <p:cNvSpPr>
            <a:spLocks noGrp="1"/>
          </p:cNvSpPr>
          <p:nvPr>
            <p:ph type="body" sz="quarter" idx="17"/>
          </p:nvPr>
        </p:nvSpPr>
        <p:spPr>
          <a:xfrm rot="16200000">
            <a:off x="4621860" y="2226498"/>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1" name="Text Placeholder 11"/>
          <p:cNvSpPr>
            <a:spLocks noGrp="1"/>
          </p:cNvSpPr>
          <p:nvPr>
            <p:ph type="body" sz="quarter" idx="18"/>
          </p:nvPr>
        </p:nvSpPr>
        <p:spPr>
          <a:xfrm>
            <a:off x="507446" y="3573035"/>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2" name="Text Placeholder 11"/>
          <p:cNvSpPr>
            <a:spLocks noGrp="1"/>
          </p:cNvSpPr>
          <p:nvPr>
            <p:ph type="body" sz="quarter" idx="19"/>
          </p:nvPr>
        </p:nvSpPr>
        <p:spPr>
          <a:xfrm>
            <a:off x="5187142" y="3573035"/>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3" name="Text Placeholder 13"/>
          <p:cNvSpPr>
            <a:spLocks noGrp="1"/>
          </p:cNvSpPr>
          <p:nvPr>
            <p:ph type="body" sz="quarter" idx="20"/>
          </p:nvPr>
        </p:nvSpPr>
        <p:spPr>
          <a:xfrm>
            <a:off x="897516" y="5587703"/>
            <a:ext cx="3821593" cy="216768"/>
          </a:xfrm>
        </p:spPr>
        <p:txBody>
          <a:bodyPr/>
          <a:lstStyle>
            <a:lvl1pPr algn="ctr">
              <a:defRPr sz="900">
                <a:solidFill>
                  <a:schemeClr val="tx2"/>
                </a:solidFill>
              </a:defRPr>
            </a:lvl1pPr>
          </a:lstStyle>
          <a:p>
            <a:pPr lvl="0"/>
            <a:r>
              <a:rPr lang="en-US" smtClean="0"/>
              <a:t>Click to edit Master text styles</a:t>
            </a:r>
          </a:p>
        </p:txBody>
      </p:sp>
      <p:sp>
        <p:nvSpPr>
          <p:cNvPr id="14" name="Text Placeholder 17"/>
          <p:cNvSpPr>
            <a:spLocks noGrp="1"/>
          </p:cNvSpPr>
          <p:nvPr>
            <p:ph type="body" sz="quarter" idx="21"/>
          </p:nvPr>
        </p:nvSpPr>
        <p:spPr>
          <a:xfrm rot="16200000">
            <a:off x="-57693" y="4673972"/>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5" name="Text Placeholder 13"/>
          <p:cNvSpPr>
            <a:spLocks noGrp="1"/>
          </p:cNvSpPr>
          <p:nvPr>
            <p:ph type="body" sz="quarter" idx="22"/>
          </p:nvPr>
        </p:nvSpPr>
        <p:spPr>
          <a:xfrm>
            <a:off x="5577069" y="5587703"/>
            <a:ext cx="3821593" cy="216768"/>
          </a:xfrm>
        </p:spPr>
        <p:txBody>
          <a:bodyPr/>
          <a:lstStyle>
            <a:lvl1pPr algn="ctr">
              <a:defRPr sz="900">
                <a:solidFill>
                  <a:schemeClr val="tx2"/>
                </a:solidFill>
              </a:defRPr>
            </a:lvl1pPr>
          </a:lstStyle>
          <a:p>
            <a:pPr lvl="0"/>
            <a:r>
              <a:rPr lang="en-US" smtClean="0"/>
              <a:t>Click to edit Master text styles</a:t>
            </a:r>
          </a:p>
        </p:txBody>
      </p:sp>
      <p:sp>
        <p:nvSpPr>
          <p:cNvPr id="16" name="Text Placeholder 17"/>
          <p:cNvSpPr>
            <a:spLocks noGrp="1"/>
          </p:cNvSpPr>
          <p:nvPr>
            <p:ph type="body" sz="quarter" idx="23"/>
          </p:nvPr>
        </p:nvSpPr>
        <p:spPr>
          <a:xfrm rot="16200000">
            <a:off x="4621860" y="4673972"/>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8" name="Chart Placeholder 17"/>
          <p:cNvSpPr>
            <a:spLocks noGrp="1"/>
          </p:cNvSpPr>
          <p:nvPr>
            <p:ph type="chart" sz="quarter" idx="24"/>
          </p:nvPr>
        </p:nvSpPr>
        <p:spPr>
          <a:xfrm>
            <a:off x="896012" y="1664216"/>
            <a:ext cx="3823096" cy="1404000"/>
          </a:xfrm>
        </p:spPr>
        <p:txBody>
          <a:bodyPr/>
          <a:lstStyle>
            <a:lvl1pPr>
              <a:defRPr sz="900">
                <a:solidFill>
                  <a:schemeClr val="tx2"/>
                </a:solidFill>
              </a:defRPr>
            </a:lvl1pPr>
          </a:lstStyle>
          <a:p>
            <a:pPr lvl="0"/>
            <a:endParaRPr lang="en-GB" noProof="0" dirty="0"/>
          </a:p>
        </p:txBody>
      </p:sp>
      <p:sp>
        <p:nvSpPr>
          <p:cNvPr id="19" name="Chart Placeholder 17"/>
          <p:cNvSpPr>
            <a:spLocks noGrp="1"/>
          </p:cNvSpPr>
          <p:nvPr>
            <p:ph type="chart" sz="quarter" idx="25"/>
          </p:nvPr>
        </p:nvSpPr>
        <p:spPr>
          <a:xfrm>
            <a:off x="5575569" y="1664216"/>
            <a:ext cx="3823096" cy="1404000"/>
          </a:xfrm>
        </p:spPr>
        <p:txBody>
          <a:bodyPr/>
          <a:lstStyle>
            <a:lvl1pPr>
              <a:defRPr sz="900">
                <a:solidFill>
                  <a:schemeClr val="tx2"/>
                </a:solidFill>
              </a:defRPr>
            </a:lvl1pPr>
          </a:lstStyle>
          <a:p>
            <a:pPr lvl="0"/>
            <a:endParaRPr lang="en-GB" noProof="0" dirty="0"/>
          </a:p>
        </p:txBody>
      </p:sp>
      <p:sp>
        <p:nvSpPr>
          <p:cNvPr id="20" name="Chart Placeholder 17"/>
          <p:cNvSpPr>
            <a:spLocks noGrp="1"/>
          </p:cNvSpPr>
          <p:nvPr>
            <p:ph type="chart" sz="quarter" idx="26"/>
          </p:nvPr>
        </p:nvSpPr>
        <p:spPr>
          <a:xfrm>
            <a:off x="896012" y="4108721"/>
            <a:ext cx="3823096" cy="1404000"/>
          </a:xfrm>
        </p:spPr>
        <p:txBody>
          <a:bodyPr/>
          <a:lstStyle>
            <a:lvl1pPr>
              <a:defRPr sz="900">
                <a:solidFill>
                  <a:schemeClr val="tx2"/>
                </a:solidFill>
              </a:defRPr>
            </a:lvl1pPr>
          </a:lstStyle>
          <a:p>
            <a:pPr lvl="0"/>
            <a:endParaRPr lang="en-GB" noProof="0" dirty="0"/>
          </a:p>
        </p:txBody>
      </p:sp>
      <p:sp>
        <p:nvSpPr>
          <p:cNvPr id="21" name="Chart Placeholder 17"/>
          <p:cNvSpPr>
            <a:spLocks noGrp="1"/>
          </p:cNvSpPr>
          <p:nvPr>
            <p:ph type="chart" sz="quarter" idx="27"/>
          </p:nvPr>
        </p:nvSpPr>
        <p:spPr>
          <a:xfrm>
            <a:off x="5575569" y="4108721"/>
            <a:ext cx="3823096" cy="1404000"/>
          </a:xfrm>
        </p:spPr>
        <p:txBody>
          <a:bodyPr/>
          <a:lstStyle>
            <a:lvl1pPr>
              <a:defRPr sz="900">
                <a:solidFill>
                  <a:schemeClr val="tx2"/>
                </a:solidFill>
              </a:defRPr>
            </a:lvl1pPr>
          </a:lstStyle>
          <a:p>
            <a:pPr lvl="0"/>
            <a:endParaRPr lang="en-GB" noProof="0" dirty="0"/>
          </a:p>
        </p:txBody>
      </p:sp>
      <p:sp>
        <p:nvSpPr>
          <p:cNvPr id="23" name="Footer Placeholder 12"/>
          <p:cNvSpPr>
            <a:spLocks noGrp="1"/>
          </p:cNvSpPr>
          <p:nvPr>
            <p:ph type="ftr" sz="quarter" idx="28"/>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4491553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F1557BFB-391B-4892-B6EF-9136E9D7DB3B}"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Picture Placeholder 2"/>
          <p:cNvSpPr>
            <a:spLocks noGrp="1"/>
          </p:cNvSpPr>
          <p:nvPr>
            <p:ph type="pic" idx="1"/>
          </p:nvPr>
        </p:nvSpPr>
        <p:spPr>
          <a:xfrm>
            <a:off x="1941655" y="1125549"/>
            <a:ext cx="5943600" cy="3746848"/>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55" y="5439347"/>
            <a:ext cx="5943600" cy="365920"/>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dirty="0" smtClean="0"/>
              <a:t>Click to edit Master text styles</a:t>
            </a:r>
          </a:p>
        </p:txBody>
      </p:sp>
      <p:sp>
        <p:nvSpPr>
          <p:cNvPr id="12" name="Title 11"/>
          <p:cNvSpPr>
            <a:spLocks noGrp="1"/>
          </p:cNvSpPr>
          <p:nvPr>
            <p:ph type="title"/>
          </p:nvPr>
        </p:nvSpPr>
        <p:spPr>
          <a:xfrm>
            <a:off x="495300" y="333386"/>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1364978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ternal Section Header">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07664" y="4005263"/>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sz="quarter" idx="11"/>
          </p:nvPr>
        </p:nvSpPr>
        <p:spPr>
          <a:xfrm>
            <a:off x="427964" y="3285005"/>
            <a:ext cx="7801404" cy="719137"/>
          </a:xfrm>
        </p:spPr>
        <p:txBody>
          <a:bodyPr>
            <a:normAutofit/>
          </a:bodyPr>
          <a:lstStyle>
            <a:lvl1pPr>
              <a:defRPr sz="38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pic>
        <p:nvPicPr>
          <p:cNvPr id="5" name="Picture 2" descr="C:\Users\CPUAS\AppData\Local\Microsoft\Windows\Temporary Internet Files\Content.Outlook\5V6PUZPF\TAKE CARE - SFI Col.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1522"/>
          <a:stretch/>
        </p:blipFill>
        <p:spPr bwMode="auto">
          <a:xfrm>
            <a:off x="1669" y="6264355"/>
            <a:ext cx="1163566"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54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5B14FF70-2459-4DC9-A4C4-802FC44730E2}"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Vertical Text Placeholder 2"/>
          <p:cNvSpPr>
            <a:spLocks noGrp="1"/>
          </p:cNvSpPr>
          <p:nvPr>
            <p:ph type="body" orient="vert" idx="1"/>
          </p:nvPr>
        </p:nvSpPr>
        <p:spPr/>
        <p:txBody>
          <a:bodyPr vert="eaVert"/>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95300" y="333386"/>
            <a:ext cx="7967795" cy="273052"/>
          </a:xfrm>
          <a:prstGeom prst="rect">
            <a:avLst/>
          </a:prstGeom>
        </p:spPr>
        <p:txBody>
          <a:bodyPr/>
          <a:lstStyle/>
          <a:p>
            <a:r>
              <a:rPr lang="en-US" smtClean="0"/>
              <a:t>Click to edit Master title style</a:t>
            </a:r>
            <a:endParaRPr lang="en-GB"/>
          </a:p>
        </p:txBody>
      </p:sp>
      <p:sp>
        <p:nvSpPr>
          <p:cNvPr id="5"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58013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ternal Thank You">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29059" y="981075"/>
            <a:ext cx="1370832" cy="3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287" tIns="53643" rIns="107287" bIns="536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1" dirty="0" smtClean="0">
                <a:solidFill>
                  <a:prstClr val="white"/>
                </a:solidFill>
              </a:rPr>
              <a:t>Thank you</a:t>
            </a:r>
          </a:p>
        </p:txBody>
      </p:sp>
      <p:sp>
        <p:nvSpPr>
          <p:cNvPr id="10" name="Content Placeholder 9"/>
          <p:cNvSpPr>
            <a:spLocks noGrp="1"/>
          </p:cNvSpPr>
          <p:nvPr>
            <p:ph sz="quarter" idx="10"/>
          </p:nvPr>
        </p:nvSpPr>
        <p:spPr>
          <a:xfrm>
            <a:off x="489045" y="1484787"/>
            <a:ext cx="3137917" cy="1368152"/>
          </a:xfrm>
        </p:spPr>
        <p:txBody>
          <a:bodyPr/>
          <a:lstStyle>
            <a:lvl1pPr>
              <a:defRPr sz="1300" baseline="0">
                <a:solidFill>
                  <a:schemeClr val="bg1"/>
                </a:solidFill>
              </a:defRPr>
            </a:lvl1pPr>
          </a:lstStyle>
          <a:p>
            <a:pPr lvl="0"/>
            <a:r>
              <a:rPr lang="en-US" smtClean="0"/>
              <a:t>Click to edit Master text styles</a:t>
            </a:r>
          </a:p>
        </p:txBody>
      </p:sp>
      <p:sp>
        <p:nvSpPr>
          <p:cNvPr id="5" name="Content Placeholder 9"/>
          <p:cNvSpPr>
            <a:spLocks noGrp="1"/>
          </p:cNvSpPr>
          <p:nvPr>
            <p:ph sz="quarter" idx="11"/>
          </p:nvPr>
        </p:nvSpPr>
        <p:spPr>
          <a:xfrm>
            <a:off x="489045" y="2852939"/>
            <a:ext cx="3137917" cy="576064"/>
          </a:xfrm>
        </p:spPr>
        <p:txBody>
          <a:bodyPr/>
          <a:lstStyle>
            <a:lvl1pPr>
              <a:defRPr sz="1300" baseline="0">
                <a:solidFill>
                  <a:srgbClr val="ACCE46"/>
                </a:solidFill>
              </a:defRPr>
            </a:lvl1pPr>
          </a:lstStyle>
          <a:p>
            <a:pPr lvl="0"/>
            <a:r>
              <a:rPr lang="en-US" smtClean="0"/>
              <a:t>Click to edit Master text styles</a:t>
            </a:r>
          </a:p>
        </p:txBody>
      </p:sp>
      <p:pic>
        <p:nvPicPr>
          <p:cNvPr id="7" name="Picture 2" descr="C:\Users\CPUAS\AppData\Local\Microsoft\Windows\Temporary Internet Files\Content.Outlook\5V6PUZPF\TAKE CARE - SFI 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24755" y="6216727"/>
            <a:ext cx="1315082"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018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8071E804-4E73-4409-A027-572EFCC67371}"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7" name="Title 6"/>
          <p:cNvSpPr>
            <a:spLocks noGrp="1"/>
          </p:cNvSpPr>
          <p:nvPr>
            <p:ph type="title"/>
          </p:nvPr>
        </p:nvSpPr>
        <p:spPr>
          <a:xfrm>
            <a:off x="495420" y="333386"/>
            <a:ext cx="7961489" cy="273052"/>
          </a:xfrm>
          <a:prstGeom prst="rect">
            <a:avLst/>
          </a:prstGeom>
        </p:spPr>
        <p:txBody>
          <a:bodyPr/>
          <a:lstStyle/>
          <a:p>
            <a:r>
              <a:rPr lang="en-US" smtClean="0"/>
              <a:t>Click to edit Master title style</a:t>
            </a:r>
            <a:endParaRPr lang="en-GB"/>
          </a:p>
        </p:txBody>
      </p:sp>
      <p:sp>
        <p:nvSpPr>
          <p:cNvPr id="4"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167719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47646"/>
            <a:ext cx="7967795" cy="273052"/>
          </a:xfrm>
          <a:prstGeom prst="rect">
            <a:avLst/>
          </a:prstGeom>
        </p:spPr>
        <p:txBody>
          <a:bodyPr/>
          <a:lstStyle>
            <a:lvl1pPr>
              <a:lnSpc>
                <a:spcPts val="1877"/>
              </a:lnSpc>
              <a:defRPr/>
            </a:lvl1pPr>
          </a:lstStyle>
          <a:p>
            <a:r>
              <a:rPr lang="en-US" dirty="0" smtClean="0"/>
              <a:t>Click to edit Master title style</a:t>
            </a:r>
            <a:endParaRPr lang="en-GB" dirty="0"/>
          </a:p>
        </p:txBody>
      </p:sp>
      <p:sp>
        <p:nvSpPr>
          <p:cNvPr id="3" name="DocID"/>
          <p:cNvSpPr txBox="1"/>
          <p:nvPr/>
        </p:nvSpPr>
        <p:spPr>
          <a:xfrm>
            <a:off x="1307581" y="6517402"/>
            <a:ext cx="65" cy="123111"/>
          </a:xfrm>
          <a:prstGeom prst="rect">
            <a:avLst/>
          </a:prstGeom>
          <a:noFill/>
        </p:spPr>
        <p:txBody>
          <a:bodyPr vert="horz" wrap="none" lIns="0" tIns="0" rIns="0" bIns="0" rtlCol="0" anchor="b">
            <a:spAutoFit/>
          </a:bodyPr>
          <a:lstStyle/>
          <a:p>
            <a:endParaRPr lang="de-DE" sz="800" dirty="0">
              <a:solidFill>
                <a:srgbClr val="53682A"/>
              </a:solidFill>
              <a:latin typeface="Arial"/>
            </a:endParaRPr>
          </a:p>
        </p:txBody>
      </p:sp>
      <p:sp>
        <p:nvSpPr>
          <p:cNvPr id="8" name="DocID"/>
          <p:cNvSpPr txBox="1"/>
          <p:nvPr userDrawn="1"/>
        </p:nvSpPr>
        <p:spPr>
          <a:xfrm>
            <a:off x="1307581" y="6517402"/>
            <a:ext cx="65" cy="123111"/>
          </a:xfrm>
          <a:prstGeom prst="rect">
            <a:avLst/>
          </a:prstGeom>
          <a:noFill/>
        </p:spPr>
        <p:txBody>
          <a:bodyPr vert="horz" wrap="none" lIns="0" tIns="0" rIns="0" bIns="0" rtlCol="0" anchor="b">
            <a:spAutoFit/>
          </a:bodyPr>
          <a:lstStyle/>
          <a:p>
            <a:endParaRPr lang="de-DE" sz="800" dirty="0">
              <a:solidFill>
                <a:srgbClr val="53682A"/>
              </a:solidFill>
              <a:latin typeface="Arial"/>
            </a:endParaRPr>
          </a:p>
        </p:txBody>
      </p:sp>
      <p:sp>
        <p:nvSpPr>
          <p:cNvPr id="7" name="Footer Placeholder 12"/>
          <p:cNvSpPr>
            <a:spLocks noGrp="1"/>
          </p:cNvSpPr>
          <p:nvPr>
            <p:ph type="ftr" sz="quarter" idx="3"/>
          </p:nvPr>
        </p:nvSpPr>
        <p:spPr>
          <a:xfrm>
            <a:off x="7293637" y="6513522"/>
            <a:ext cx="2105025" cy="207964"/>
          </a:xfrm>
          <a:prstGeom prst="rect">
            <a:avLst/>
          </a:prstGeom>
        </p:spPr>
        <p:txBody>
          <a:bodyPr vert="horz" lIns="107287" tIns="53643" rIns="107287" bIns="53643" rtlCol="0" anchor="ctr"/>
          <a:lstStyle>
            <a:lvl1pPr algn="r" fontAlgn="auto">
              <a:spcBef>
                <a:spcPts val="0"/>
              </a:spcBef>
              <a:spcAft>
                <a:spcPts val="0"/>
              </a:spcAft>
              <a:defRPr sz="1400" b="1">
                <a:solidFill>
                  <a:srgbClr val="333333"/>
                </a:solidFill>
                <a:latin typeface="+mn-lt"/>
                <a:cs typeface="+mn-cs"/>
              </a:defRPr>
            </a:lvl1pPr>
          </a:lstStyle>
          <a:p>
            <a:pPr>
              <a:defRPr/>
            </a:pPr>
            <a:endParaRPr lang="en-GB" dirty="0"/>
          </a:p>
        </p:txBody>
      </p:sp>
      <p:sp>
        <p:nvSpPr>
          <p:cNvPr id="12" name="Rectangle 15"/>
          <p:cNvSpPr>
            <a:spLocks noChangeArrowheads="1"/>
          </p:cNvSpPr>
          <p:nvPr userDrawn="1"/>
        </p:nvSpPr>
        <p:spPr bwMode="gray">
          <a:xfrm>
            <a:off x="8541509" y="336006"/>
            <a:ext cx="856456" cy="284692"/>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84488" bIns="0" anchor="ctr">
            <a:noAutofit/>
          </a:bodyPr>
          <a:lstStyle/>
          <a:p>
            <a:pPr algn="r" eaLnBrk="0" hangingPunct="0"/>
            <a:fld id="{2306E996-13B1-4F09-8F6B-3AC86B81501F}" type="slidenum">
              <a:rPr lang="en-GB" sz="1400" smtClean="0">
                <a:solidFill>
                  <a:srgbClr val="212121"/>
                </a:solidFill>
                <a:latin typeface="Arial"/>
              </a:rPr>
              <a:pPr algn="r" eaLnBrk="0" hangingPunct="0"/>
              <a:t>‹#›</a:t>
            </a:fld>
            <a:endParaRPr lang="en-GB" sz="1400" dirty="0">
              <a:solidFill>
                <a:srgbClr val="212121"/>
              </a:solidFill>
              <a:latin typeface="Arial"/>
            </a:endParaRPr>
          </a:p>
        </p:txBody>
      </p:sp>
    </p:spTree>
    <p:extLst>
      <p:ext uri="{BB962C8B-B14F-4D97-AF65-F5344CB8AC3E}">
        <p14:creationId xmlns:p14="http://schemas.microsoft.com/office/powerpoint/2010/main" val="31659531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In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idx="10"/>
          </p:nvPr>
        </p:nvSpPr>
        <p:spPr>
          <a:xfrm>
            <a:off x="4094905" y="4725145"/>
            <a:ext cx="3755622" cy="360040"/>
          </a:xfrm>
          <a:prstGeom prst="rect">
            <a:avLst/>
          </a:prstGeom>
        </p:spPr>
        <p:txBody>
          <a:bodyPr rtlCol="0">
            <a:noAutofit/>
          </a:bodyPr>
          <a:lstStyle>
            <a:lvl1pPr marL="0" indent="0" algn="r">
              <a:buNone/>
              <a:defRPr sz="1200" b="1" baseline="0">
                <a:solidFill>
                  <a:srgbClr val="333333"/>
                </a:solidFill>
                <a:effectLst/>
              </a:defRPr>
            </a:lvl1pPr>
          </a:lstStyle>
          <a:p>
            <a:pPr lvl="0"/>
            <a:r>
              <a:rPr lang="en-US" noProof="0" smtClean="0"/>
              <a:t>Click to edit Master text styles</a:t>
            </a:r>
          </a:p>
        </p:txBody>
      </p:sp>
      <p:sp>
        <p:nvSpPr>
          <p:cNvPr id="18" name="Text Placeholder 17"/>
          <p:cNvSpPr>
            <a:spLocks noGrp="1"/>
          </p:cNvSpPr>
          <p:nvPr>
            <p:ph type="body" sz="quarter" idx="11"/>
          </p:nvPr>
        </p:nvSpPr>
        <p:spPr>
          <a:xfrm>
            <a:off x="896012" y="3429014"/>
            <a:ext cx="7801404" cy="1079500"/>
          </a:xfrm>
        </p:spPr>
        <p:txBody>
          <a:bodyPr>
            <a:noAutofit/>
          </a:bodyPr>
          <a:lstStyle>
            <a:lvl1pPr marL="0" indent="0">
              <a:defRPr sz="41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pic>
        <p:nvPicPr>
          <p:cNvPr id="5" name="Picture 2" descr="C:\Users\CPUAS\AppData\Local\Microsoft\Windows\Temporary Internet Files\Content.Outlook\5V6PUZPF\TAKE CARE - SFI 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9280" y="6216727"/>
            <a:ext cx="1315082"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77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Section Header">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07353" y="4004733"/>
            <a:ext cx="8891323"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sz="quarter" idx="11"/>
          </p:nvPr>
        </p:nvSpPr>
        <p:spPr>
          <a:xfrm>
            <a:off x="427961" y="3236994"/>
            <a:ext cx="7801404" cy="719137"/>
          </a:xfrm>
        </p:spPr>
        <p:txBody>
          <a:bodyPr>
            <a:normAutofit/>
          </a:bodyPr>
          <a:lstStyle>
            <a:lvl1pPr>
              <a:defRPr sz="38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4216376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4" name="Straight Connector 3"/>
          <p:cNvCxnSpPr/>
          <p:nvPr/>
        </p:nvCxnSpPr>
        <p:spPr>
          <a:xfrm>
            <a:off x="507664" y="260351"/>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7664" y="692152"/>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6"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776A5E32-26F0-43FF-92C7-7BBE05C8329C}"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3" name="Content Placeholder 2"/>
          <p:cNvSpPr>
            <a:spLocks noGrp="1"/>
          </p:cNvSpPr>
          <p:nvPr>
            <p:ph idx="1"/>
          </p:nvPr>
        </p:nvSpPr>
        <p:spPr/>
        <p:txBody>
          <a:bodyPr lIns="0" tIns="0" rIns="0" bIns="0"/>
          <a:lstStyle>
            <a:lvl1pPr marL="0" indent="0">
              <a:buFontTx/>
              <a:buNone/>
              <a:defRPr sz="1400"/>
            </a:lvl1pPr>
            <a:lvl2pPr marL="0" indent="0" algn="l">
              <a:buFontTx/>
              <a:buNone/>
              <a:defRPr sz="1400"/>
            </a:lvl2pPr>
            <a:lvl3pPr marL="302241" indent="-302241" algn="l">
              <a:buFontTx/>
              <a:buBlip>
                <a:blip r:embed="rId2"/>
              </a:buBlip>
              <a:defRPr sz="1400"/>
            </a:lvl3pPr>
            <a:lvl4pPr marL="620645" indent="-318404" algn="l">
              <a:buFont typeface="Wingdings" pitchFamily="2" charset="2"/>
              <a:buChar char="§"/>
              <a:defRPr sz="1400"/>
            </a:lvl4pPr>
            <a:lvl5pPr marL="905108" indent="-276381" algn="l">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a:t>
            </a:r>
          </a:p>
        </p:txBody>
      </p:sp>
      <p:sp>
        <p:nvSpPr>
          <p:cNvPr id="13" name="Title 12"/>
          <p:cNvSpPr>
            <a:spLocks noGrp="1"/>
          </p:cNvSpPr>
          <p:nvPr>
            <p:ph type="title"/>
          </p:nvPr>
        </p:nvSpPr>
        <p:spPr>
          <a:xfrm>
            <a:off x="495300" y="333386"/>
            <a:ext cx="7967795" cy="273052"/>
          </a:xfrm>
          <a:prstGeom prst="rect">
            <a:avLst/>
          </a:prstGeom>
        </p:spPr>
        <p:txBody>
          <a:bodyPr rtlCol="0">
            <a:normAutofit/>
          </a:bodyPr>
          <a:lstStyle>
            <a:lvl1pPr>
              <a:defRPr lang="en-GB"/>
            </a:lvl1pPr>
          </a:lstStyle>
          <a:p>
            <a:pPr lvl="0"/>
            <a:r>
              <a:rPr lang="en-US" dirty="0" smtClean="0"/>
              <a:t>Click to edit Master title style</a:t>
            </a:r>
            <a:endParaRPr lang="en-GB" dirty="0"/>
          </a:p>
        </p:txBody>
      </p:sp>
      <p:sp>
        <p:nvSpPr>
          <p:cNvPr id="7"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4002941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F836E07C-5E19-47DB-9EAD-A1D17B92F376}"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3" name="Content Placeholder 2"/>
          <p:cNvSpPr>
            <a:spLocks noGrp="1"/>
          </p:cNvSpPr>
          <p:nvPr>
            <p:ph sz="half" idx="1"/>
          </p:nvPr>
        </p:nvSpPr>
        <p:spPr>
          <a:xfrm>
            <a:off x="495300" y="1124761"/>
            <a:ext cx="4223808" cy="4680521"/>
          </a:xfrm>
        </p:spPr>
        <p:txBody>
          <a:bodyPr/>
          <a:lstStyle>
            <a:lvl1pPr marL="0" indent="0">
              <a:defRPr sz="1400"/>
            </a:lvl1pPr>
            <a:lvl2pPr>
              <a:defRPr sz="1400"/>
            </a:lvl2pPr>
            <a:lvl3pPr>
              <a:defRPr sz="1400"/>
            </a:lvl3pPr>
            <a:lvl4pPr>
              <a:defRPr sz="14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186892" y="1124761"/>
            <a:ext cx="4223808" cy="4680521"/>
          </a:xfrm>
        </p:spPr>
        <p:txBody>
          <a:bodyPr/>
          <a:lstStyle>
            <a:lvl1pPr marL="0" indent="0">
              <a:defRPr sz="1400"/>
            </a:lvl1pPr>
            <a:lvl2pPr>
              <a:defRPr sz="1400"/>
            </a:lvl2pPr>
            <a:lvl3pPr>
              <a:defRPr sz="1400"/>
            </a:lvl3pPr>
            <a:lvl4pPr>
              <a:defRPr sz="14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a:xfrm>
            <a:off x="495300" y="333386"/>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066029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1UP CHART">
    <p:spTree>
      <p:nvGrpSpPr>
        <p:cNvPr id="1" name=""/>
        <p:cNvGrpSpPr/>
        <p:nvPr/>
      </p:nvGrpSpPr>
      <p:grpSpPr>
        <a:xfrm>
          <a:off x="0" y="0"/>
          <a:ext cx="0" cy="0"/>
          <a:chOff x="0" y="0"/>
          <a:chExt cx="0" cy="0"/>
        </a:xfrm>
      </p:grpSpPr>
      <p:graphicFrame>
        <p:nvGraphicFramePr>
          <p:cNvPr id="7" name="Object 12" hidden="1"/>
          <p:cNvGraphicFramePr>
            <a:graphicFrameLocks noChangeAspect="1"/>
          </p:cNvGraphicFramePr>
          <p:nvPr userDrawn="1">
            <p:custDataLst>
              <p:tags r:id="rId2"/>
            </p:custDataLst>
          </p:nvPr>
        </p:nvGraphicFramePr>
        <p:xfrm>
          <a:off x="1681" y="1602"/>
          <a:ext cx="1637" cy="1588"/>
        </p:xfrm>
        <a:graphic>
          <a:graphicData uri="http://schemas.openxmlformats.org/presentationml/2006/ole">
            <mc:AlternateContent xmlns:mc="http://schemas.openxmlformats.org/markup-compatibility/2006">
              <mc:Choice xmlns:v="urn:schemas-microsoft-com:vml" Requires="v">
                <p:oleObj spid="_x0000_s2053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 y="1602"/>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ocID"/>
          <p:cNvSpPr txBox="1">
            <a:spLocks noChangeArrowheads="1"/>
          </p:cNvSpPr>
          <p:nvPr/>
        </p:nvSpPr>
        <p:spPr bwMode="auto">
          <a:xfrm>
            <a:off x="1306870" y="6532815"/>
            <a:ext cx="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defTabSz="1072666" eaLnBrk="1" hangingPunct="1">
              <a:defRPr/>
            </a:pPr>
            <a:endParaRPr lang="de-DE" sz="700" dirty="0" smtClean="0">
              <a:solidFill>
                <a:srgbClr val="53682A"/>
              </a:solidFill>
            </a:endParaRPr>
          </a:p>
        </p:txBody>
      </p:sp>
      <p:sp>
        <p:nvSpPr>
          <p:cNvPr id="9" name="DocID"/>
          <p:cNvSpPr txBox="1">
            <a:spLocks noChangeArrowheads="1"/>
          </p:cNvSpPr>
          <p:nvPr userDrawn="1"/>
        </p:nvSpPr>
        <p:spPr bwMode="auto">
          <a:xfrm>
            <a:off x="1306870" y="6532815"/>
            <a:ext cx="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defTabSz="1072666" eaLnBrk="1" hangingPunct="1">
              <a:defRPr/>
            </a:pPr>
            <a:endParaRPr lang="de-DE" sz="700" dirty="0" smtClean="0">
              <a:solidFill>
                <a:srgbClr val="53682A"/>
              </a:solidFill>
            </a:endParaRPr>
          </a:p>
        </p:txBody>
      </p:sp>
      <p:sp>
        <p:nvSpPr>
          <p:cNvPr id="11" name="Rectangle 16"/>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E2AEE6E6-2F1D-457C-AF7F-31DC816AE630}"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2" name="Title 1"/>
          <p:cNvSpPr>
            <a:spLocks noGrp="1"/>
          </p:cNvSpPr>
          <p:nvPr>
            <p:ph type="title"/>
          </p:nvPr>
        </p:nvSpPr>
        <p:spPr>
          <a:xfrm>
            <a:off x="495300" y="347646"/>
            <a:ext cx="7967795" cy="273052"/>
          </a:xfrm>
          <a:prstGeom prst="rect">
            <a:avLst/>
          </a:prstGeom>
        </p:spPr>
        <p:txBody>
          <a:bodyPr/>
          <a:lstStyle>
            <a:lvl1pPr>
              <a:lnSpc>
                <a:spcPts val="1630"/>
              </a:lnSpc>
              <a:defRPr/>
            </a:lvl1pPr>
          </a:lstStyle>
          <a:p>
            <a:r>
              <a:rPr lang="en-US" dirty="0" smtClean="0"/>
              <a:t>Click to edit Master title style</a:t>
            </a:r>
            <a:endParaRPr lang="en-GB" dirty="0"/>
          </a:p>
        </p:txBody>
      </p:sp>
      <p:sp>
        <p:nvSpPr>
          <p:cNvPr id="10" name="Chart Placeholder 9"/>
          <p:cNvSpPr>
            <a:spLocks noGrp="1"/>
          </p:cNvSpPr>
          <p:nvPr>
            <p:ph type="chart" sz="quarter" idx="10"/>
          </p:nvPr>
        </p:nvSpPr>
        <p:spPr>
          <a:xfrm>
            <a:off x="916030" y="1878017"/>
            <a:ext cx="8482657" cy="2846387"/>
          </a:xfrm>
        </p:spPr>
        <p:txBody>
          <a:bodyPr/>
          <a:lstStyle>
            <a:lvl1pPr>
              <a:defRPr>
                <a:solidFill>
                  <a:schemeClr val="tx2"/>
                </a:solidFill>
              </a:defRPr>
            </a:lvl1pPr>
          </a:lstStyle>
          <a:p>
            <a:pPr lvl="0"/>
            <a:endParaRPr lang="en-GB" noProof="0" dirty="0"/>
          </a:p>
        </p:txBody>
      </p:sp>
      <p:sp>
        <p:nvSpPr>
          <p:cNvPr id="12" name="Text Placeholder 11"/>
          <p:cNvSpPr>
            <a:spLocks noGrp="1"/>
          </p:cNvSpPr>
          <p:nvPr>
            <p:ph type="body" sz="quarter" idx="11"/>
          </p:nvPr>
        </p:nvSpPr>
        <p:spPr>
          <a:xfrm>
            <a:off x="507445" y="1125726"/>
            <a:ext cx="8891323" cy="358775"/>
          </a:xfrm>
        </p:spPr>
        <p:txBody>
          <a:bodyPr lIns="0" tIns="0" rIns="0" bIns="0"/>
          <a:lstStyle>
            <a:lvl1pPr>
              <a:defRPr>
                <a:solidFill>
                  <a:schemeClr val="tx2"/>
                </a:solidFill>
              </a:defRPr>
            </a:lvl1pPr>
            <a:lvl5pPr>
              <a:defRPr/>
            </a:lvl5pPr>
          </a:lstStyle>
          <a:p>
            <a:pPr lvl="0"/>
            <a:r>
              <a:rPr lang="en-US" smtClean="0"/>
              <a:t>Click to edit Master text styles</a:t>
            </a:r>
          </a:p>
        </p:txBody>
      </p:sp>
      <p:sp>
        <p:nvSpPr>
          <p:cNvPr id="18" name="Text Placeholder 17"/>
          <p:cNvSpPr>
            <a:spLocks noGrp="1"/>
          </p:cNvSpPr>
          <p:nvPr>
            <p:ph type="body" sz="quarter" idx="13"/>
          </p:nvPr>
        </p:nvSpPr>
        <p:spPr>
          <a:xfrm rot="16200000">
            <a:off x="-777322" y="316294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100" dirty="0">
                <a:solidFill>
                  <a:schemeClr val="tx2"/>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916030" y="5012432"/>
            <a:ext cx="8482657" cy="216768"/>
          </a:xfrm>
        </p:spPr>
        <p:txBody>
          <a:bodyPr anchor="ctr" anchorCtr="1"/>
          <a:lstStyle>
            <a:lvl1pPr algn="ctr">
              <a:defRPr sz="1100">
                <a:solidFill>
                  <a:schemeClr val="tx2"/>
                </a:solidFill>
              </a:defRPr>
            </a:lvl1pPr>
          </a:lstStyle>
          <a:p>
            <a:pPr lvl="0"/>
            <a:r>
              <a:rPr lang="en-US" smtClean="0"/>
              <a:t>Click to edit Master text styles</a:t>
            </a:r>
          </a:p>
        </p:txBody>
      </p:sp>
      <p:sp>
        <p:nvSpPr>
          <p:cNvPr id="13" name="Footer Placeholder 12"/>
          <p:cNvSpPr>
            <a:spLocks noGrp="1"/>
          </p:cNvSpPr>
          <p:nvPr>
            <p:ph type="ftr" sz="quarter" idx="14"/>
          </p:nvPr>
        </p:nvSpPr>
        <p:spPr>
          <a:xfrm>
            <a:off x="7293989" y="6513522"/>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400037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2UP CHART">
    <p:spTree>
      <p:nvGrpSpPr>
        <p:cNvPr id="1" name=""/>
        <p:cNvGrpSpPr/>
        <p:nvPr/>
      </p:nvGrpSpPr>
      <p:grpSpPr>
        <a:xfrm>
          <a:off x="0" y="0"/>
          <a:ext cx="0" cy="0"/>
          <a:chOff x="0" y="0"/>
          <a:chExt cx="0" cy="0"/>
        </a:xfrm>
      </p:grpSpPr>
      <p:graphicFrame>
        <p:nvGraphicFramePr>
          <p:cNvPr id="16" name="Object 12" hidden="1"/>
          <p:cNvGraphicFramePr>
            <a:graphicFrameLocks noChangeAspect="1"/>
          </p:cNvGraphicFramePr>
          <p:nvPr userDrawn="1">
            <p:custDataLst>
              <p:tags r:id="rId2"/>
            </p:custDataLst>
          </p:nvPr>
        </p:nvGraphicFramePr>
        <p:xfrm>
          <a:off x="1681" y="1602"/>
          <a:ext cx="1637" cy="1588"/>
        </p:xfrm>
        <a:graphic>
          <a:graphicData uri="http://schemas.openxmlformats.org/presentationml/2006/ole">
            <mc:AlternateContent xmlns:mc="http://schemas.openxmlformats.org/markup-compatibility/2006">
              <mc:Choice xmlns:v="urn:schemas-microsoft-com:vml" Requires="v">
                <p:oleObj spid="_x0000_s2155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 y="1602"/>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BA06FB5F-F4FE-4BD4-B8A2-1D5326E8F8DA}"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6" y="1125726"/>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1" name="Text Placeholder 11"/>
          <p:cNvSpPr>
            <a:spLocks noGrp="1"/>
          </p:cNvSpPr>
          <p:nvPr>
            <p:ph type="body" sz="quarter" idx="13"/>
          </p:nvPr>
        </p:nvSpPr>
        <p:spPr>
          <a:xfrm>
            <a:off x="5187142" y="1125726"/>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3" name="Text Placeholder 17"/>
          <p:cNvSpPr>
            <a:spLocks noGrp="1"/>
          </p:cNvSpPr>
          <p:nvPr>
            <p:ph type="body" sz="quarter" idx="15"/>
          </p:nvPr>
        </p:nvSpPr>
        <p:spPr>
          <a:xfrm rot="16200000">
            <a:off x="-777322" y="316294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100" dirty="0">
                <a:solidFill>
                  <a:schemeClr val="tx2"/>
                </a:solidFill>
              </a:defRPr>
            </a:lvl1pPr>
          </a:lstStyle>
          <a:p>
            <a:pPr lvl="0"/>
            <a:r>
              <a:rPr lang="en-US" smtClean="0"/>
              <a:t>Click to edit Master text styles</a:t>
            </a:r>
          </a:p>
        </p:txBody>
      </p:sp>
      <p:sp>
        <p:nvSpPr>
          <p:cNvPr id="15" name="Text Placeholder 17"/>
          <p:cNvSpPr>
            <a:spLocks noGrp="1"/>
          </p:cNvSpPr>
          <p:nvPr>
            <p:ph type="body" sz="quarter" idx="17"/>
          </p:nvPr>
        </p:nvSpPr>
        <p:spPr>
          <a:xfrm rot="16200000">
            <a:off x="3902242" y="316294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100" dirty="0">
                <a:solidFill>
                  <a:schemeClr val="tx2"/>
                </a:solidFill>
              </a:defRPr>
            </a:lvl1pPr>
          </a:lstStyle>
          <a:p>
            <a:pPr lvl="0"/>
            <a:r>
              <a:rPr lang="en-US" smtClean="0"/>
              <a:t>Click to edit Master text styles</a:t>
            </a:r>
          </a:p>
        </p:txBody>
      </p:sp>
      <p:sp>
        <p:nvSpPr>
          <p:cNvPr id="17" name="Chart Placeholder 16"/>
          <p:cNvSpPr>
            <a:spLocks noGrp="1"/>
          </p:cNvSpPr>
          <p:nvPr>
            <p:ph type="chart" sz="quarter" idx="18"/>
          </p:nvPr>
        </p:nvSpPr>
        <p:spPr>
          <a:xfrm>
            <a:off x="896012" y="1878017"/>
            <a:ext cx="3823096" cy="2846387"/>
          </a:xfrm>
        </p:spPr>
        <p:txBody>
          <a:bodyPr/>
          <a:lstStyle>
            <a:lvl1pPr>
              <a:defRPr sz="1200">
                <a:solidFill>
                  <a:schemeClr val="tx2"/>
                </a:solidFill>
              </a:defRPr>
            </a:lvl1pPr>
          </a:lstStyle>
          <a:p>
            <a:pPr lvl="0"/>
            <a:endParaRPr lang="en-GB" noProof="0" dirty="0"/>
          </a:p>
        </p:txBody>
      </p:sp>
      <p:sp>
        <p:nvSpPr>
          <p:cNvPr id="18" name="Chart Placeholder 16"/>
          <p:cNvSpPr>
            <a:spLocks noGrp="1"/>
          </p:cNvSpPr>
          <p:nvPr>
            <p:ph type="chart" sz="quarter" idx="19"/>
          </p:nvPr>
        </p:nvSpPr>
        <p:spPr>
          <a:xfrm>
            <a:off x="5570240" y="1878017"/>
            <a:ext cx="3823096" cy="2846387"/>
          </a:xfrm>
        </p:spPr>
        <p:txBody>
          <a:bodyPr/>
          <a:lstStyle>
            <a:lvl1pPr>
              <a:defRPr sz="1200">
                <a:solidFill>
                  <a:schemeClr val="tx2"/>
                </a:solidFill>
              </a:defRPr>
            </a:lvl1pPr>
          </a:lstStyle>
          <a:p>
            <a:pPr lvl="0"/>
            <a:endParaRPr lang="en-GB" noProof="0" dirty="0"/>
          </a:p>
        </p:txBody>
      </p:sp>
      <p:sp>
        <p:nvSpPr>
          <p:cNvPr id="12" name="Text Placeholder 13"/>
          <p:cNvSpPr>
            <a:spLocks noGrp="1"/>
          </p:cNvSpPr>
          <p:nvPr>
            <p:ph type="body" sz="quarter" idx="14"/>
          </p:nvPr>
        </p:nvSpPr>
        <p:spPr>
          <a:xfrm>
            <a:off x="897516" y="5012432"/>
            <a:ext cx="3821593" cy="216768"/>
          </a:xfrm>
        </p:spPr>
        <p:txBody>
          <a:bodyPr/>
          <a:lstStyle>
            <a:lvl1pPr algn="ctr">
              <a:defRPr sz="1100">
                <a:solidFill>
                  <a:schemeClr val="tx2"/>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5577069" y="5012432"/>
            <a:ext cx="3821593" cy="216768"/>
          </a:xfrm>
        </p:spPr>
        <p:txBody>
          <a:bodyPr/>
          <a:lstStyle>
            <a:lvl1pPr algn="ctr">
              <a:defRPr sz="1100">
                <a:solidFill>
                  <a:schemeClr val="tx2"/>
                </a:solidFill>
              </a:defRPr>
            </a:lvl1pPr>
          </a:lstStyle>
          <a:p>
            <a:pPr lvl="0"/>
            <a:r>
              <a:rPr lang="en-US" smtClean="0"/>
              <a:t>Click to edit Master text styles</a:t>
            </a:r>
          </a:p>
        </p:txBody>
      </p:sp>
      <p:sp>
        <p:nvSpPr>
          <p:cNvPr id="20" name="Footer Placeholder 12"/>
          <p:cNvSpPr>
            <a:spLocks noGrp="1"/>
          </p:cNvSpPr>
          <p:nvPr>
            <p:ph type="ftr" sz="quarter" idx="20"/>
          </p:nvPr>
        </p:nvSpPr>
        <p:spPr>
          <a:xfrm>
            <a:off x="7293989" y="6513522"/>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047546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4UP CHARTS">
    <p:spTree>
      <p:nvGrpSpPr>
        <p:cNvPr id="1" name=""/>
        <p:cNvGrpSpPr/>
        <p:nvPr/>
      </p:nvGrpSpPr>
      <p:grpSpPr>
        <a:xfrm>
          <a:off x="0" y="0"/>
          <a:ext cx="0" cy="0"/>
          <a:chOff x="0" y="0"/>
          <a:chExt cx="0" cy="0"/>
        </a:xfrm>
      </p:grpSpPr>
      <p:sp>
        <p:nvSpPr>
          <p:cNvPr id="22"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C4EECD06-72C0-4FD1-AFA7-163B872EF2B8}"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6" y="1125726"/>
            <a:ext cx="4211635" cy="358775"/>
          </a:xfrm>
        </p:spPr>
        <p:txBody>
          <a:bodyPr lIns="0" tIns="0" rIns="0" bIns="0"/>
          <a:lstStyle>
            <a:lvl1pPr>
              <a:defRPr sz="1100">
                <a:solidFill>
                  <a:schemeClr val="tx2"/>
                </a:solidFill>
              </a:defRPr>
            </a:lvl1pPr>
            <a:lvl5pPr>
              <a:defRPr/>
            </a:lvl5pPr>
          </a:lstStyle>
          <a:p>
            <a:pPr lvl="0"/>
            <a:r>
              <a:rPr lang="en-US" smtClean="0"/>
              <a:t>Click to edit Master text styles</a:t>
            </a:r>
          </a:p>
        </p:txBody>
      </p:sp>
      <p:sp>
        <p:nvSpPr>
          <p:cNvPr id="6" name="Text Placeholder 11"/>
          <p:cNvSpPr>
            <a:spLocks noGrp="1"/>
          </p:cNvSpPr>
          <p:nvPr>
            <p:ph type="body" sz="quarter" idx="13"/>
          </p:nvPr>
        </p:nvSpPr>
        <p:spPr>
          <a:xfrm>
            <a:off x="5187142" y="1125726"/>
            <a:ext cx="4211635" cy="358775"/>
          </a:xfrm>
        </p:spPr>
        <p:txBody>
          <a:bodyPr lIns="0" tIns="0" rIns="0" bIns="0"/>
          <a:lstStyle>
            <a:lvl1pPr>
              <a:defRPr sz="1100">
                <a:solidFill>
                  <a:schemeClr val="tx2"/>
                </a:solidFill>
              </a:defRPr>
            </a:lvl1pPr>
            <a:lvl5pPr>
              <a:defRPr/>
            </a:lvl5pPr>
          </a:lstStyle>
          <a:p>
            <a:pPr lvl="0"/>
            <a:r>
              <a:rPr lang="en-US" smtClean="0"/>
              <a:t>Click to edit Master text styles</a:t>
            </a:r>
          </a:p>
        </p:txBody>
      </p:sp>
      <p:sp>
        <p:nvSpPr>
          <p:cNvPr id="7" name="Text Placeholder 13"/>
          <p:cNvSpPr>
            <a:spLocks noGrp="1"/>
          </p:cNvSpPr>
          <p:nvPr>
            <p:ph type="body" sz="quarter" idx="14"/>
          </p:nvPr>
        </p:nvSpPr>
        <p:spPr>
          <a:xfrm>
            <a:off x="897516" y="3140224"/>
            <a:ext cx="3821593" cy="216768"/>
          </a:xfrm>
        </p:spPr>
        <p:txBody>
          <a:bodyPr/>
          <a:lstStyle>
            <a:lvl1pPr algn="ctr">
              <a:defRPr sz="800">
                <a:solidFill>
                  <a:schemeClr val="tx2"/>
                </a:solidFill>
              </a:defRPr>
            </a:lvl1pPr>
          </a:lstStyle>
          <a:p>
            <a:pPr lvl="0"/>
            <a:r>
              <a:rPr lang="en-US" smtClean="0"/>
              <a:t>Click to edit Master text styles</a:t>
            </a:r>
          </a:p>
        </p:txBody>
      </p:sp>
      <p:sp>
        <p:nvSpPr>
          <p:cNvPr id="8" name="Text Placeholder 17"/>
          <p:cNvSpPr>
            <a:spLocks noGrp="1"/>
          </p:cNvSpPr>
          <p:nvPr>
            <p:ph type="body" sz="quarter" idx="15"/>
          </p:nvPr>
        </p:nvSpPr>
        <p:spPr>
          <a:xfrm rot="16200000">
            <a:off x="-57690" y="2226474"/>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800" dirty="0">
                <a:solidFill>
                  <a:schemeClr val="tx2"/>
                </a:solidFill>
              </a:defRPr>
            </a:lvl1pPr>
          </a:lstStyle>
          <a:p>
            <a:pPr lvl="0"/>
            <a:r>
              <a:rPr lang="en-US" smtClean="0"/>
              <a:t>Click to edit Master text styles</a:t>
            </a:r>
          </a:p>
        </p:txBody>
      </p:sp>
      <p:sp>
        <p:nvSpPr>
          <p:cNvPr id="9" name="Text Placeholder 13"/>
          <p:cNvSpPr>
            <a:spLocks noGrp="1"/>
          </p:cNvSpPr>
          <p:nvPr>
            <p:ph type="body" sz="quarter" idx="16"/>
          </p:nvPr>
        </p:nvSpPr>
        <p:spPr>
          <a:xfrm>
            <a:off x="5577069" y="3140224"/>
            <a:ext cx="3821593" cy="216768"/>
          </a:xfrm>
        </p:spPr>
        <p:txBody>
          <a:bodyPr/>
          <a:lstStyle>
            <a:lvl1pPr algn="ctr">
              <a:defRPr sz="800">
                <a:solidFill>
                  <a:schemeClr val="tx2"/>
                </a:solidFill>
              </a:defRPr>
            </a:lvl1pPr>
          </a:lstStyle>
          <a:p>
            <a:pPr lvl="0"/>
            <a:r>
              <a:rPr lang="en-US" smtClean="0"/>
              <a:t>Click to edit Master text styles</a:t>
            </a:r>
          </a:p>
        </p:txBody>
      </p:sp>
      <p:sp>
        <p:nvSpPr>
          <p:cNvPr id="10" name="Text Placeholder 17"/>
          <p:cNvSpPr>
            <a:spLocks noGrp="1"/>
          </p:cNvSpPr>
          <p:nvPr>
            <p:ph type="body" sz="quarter" idx="17"/>
          </p:nvPr>
        </p:nvSpPr>
        <p:spPr>
          <a:xfrm rot="16200000">
            <a:off x="4621860" y="2226474"/>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800" dirty="0">
                <a:solidFill>
                  <a:schemeClr val="tx2"/>
                </a:solidFill>
              </a:defRPr>
            </a:lvl1pPr>
          </a:lstStyle>
          <a:p>
            <a:pPr lvl="0"/>
            <a:r>
              <a:rPr lang="en-US" smtClean="0"/>
              <a:t>Click to edit Master text styles</a:t>
            </a:r>
          </a:p>
        </p:txBody>
      </p:sp>
      <p:sp>
        <p:nvSpPr>
          <p:cNvPr id="11" name="Text Placeholder 11"/>
          <p:cNvSpPr>
            <a:spLocks noGrp="1"/>
          </p:cNvSpPr>
          <p:nvPr>
            <p:ph type="body" sz="quarter" idx="18"/>
          </p:nvPr>
        </p:nvSpPr>
        <p:spPr>
          <a:xfrm>
            <a:off x="507446" y="3573039"/>
            <a:ext cx="4211635" cy="358775"/>
          </a:xfrm>
        </p:spPr>
        <p:txBody>
          <a:bodyPr lIns="0" tIns="0" rIns="0" bIns="0"/>
          <a:lstStyle>
            <a:lvl1pPr>
              <a:defRPr sz="1100">
                <a:solidFill>
                  <a:schemeClr val="tx2"/>
                </a:solidFill>
              </a:defRPr>
            </a:lvl1pPr>
            <a:lvl5pPr>
              <a:defRPr/>
            </a:lvl5pPr>
          </a:lstStyle>
          <a:p>
            <a:pPr lvl="0"/>
            <a:r>
              <a:rPr lang="en-US" smtClean="0"/>
              <a:t>Click to edit Master text styles</a:t>
            </a:r>
          </a:p>
        </p:txBody>
      </p:sp>
      <p:sp>
        <p:nvSpPr>
          <p:cNvPr id="12" name="Text Placeholder 11"/>
          <p:cNvSpPr>
            <a:spLocks noGrp="1"/>
          </p:cNvSpPr>
          <p:nvPr>
            <p:ph type="body" sz="quarter" idx="19"/>
          </p:nvPr>
        </p:nvSpPr>
        <p:spPr>
          <a:xfrm>
            <a:off x="5187142" y="3573039"/>
            <a:ext cx="4211635" cy="358775"/>
          </a:xfrm>
        </p:spPr>
        <p:txBody>
          <a:bodyPr lIns="0" tIns="0" rIns="0" bIns="0"/>
          <a:lstStyle>
            <a:lvl1pPr>
              <a:defRPr sz="1100">
                <a:solidFill>
                  <a:schemeClr val="tx2"/>
                </a:solidFill>
              </a:defRPr>
            </a:lvl1pPr>
            <a:lvl5pPr>
              <a:defRPr/>
            </a:lvl5pPr>
          </a:lstStyle>
          <a:p>
            <a:pPr lvl="0"/>
            <a:r>
              <a:rPr lang="en-US" smtClean="0"/>
              <a:t>Click to edit Master text styles</a:t>
            </a:r>
          </a:p>
        </p:txBody>
      </p:sp>
      <p:sp>
        <p:nvSpPr>
          <p:cNvPr id="13" name="Text Placeholder 13"/>
          <p:cNvSpPr>
            <a:spLocks noGrp="1"/>
          </p:cNvSpPr>
          <p:nvPr>
            <p:ph type="body" sz="quarter" idx="20"/>
          </p:nvPr>
        </p:nvSpPr>
        <p:spPr>
          <a:xfrm>
            <a:off x="897516" y="5587703"/>
            <a:ext cx="3821593" cy="216768"/>
          </a:xfrm>
        </p:spPr>
        <p:txBody>
          <a:bodyPr/>
          <a:lstStyle>
            <a:lvl1pPr algn="ctr">
              <a:defRPr sz="800">
                <a:solidFill>
                  <a:schemeClr val="tx2"/>
                </a:solidFill>
              </a:defRPr>
            </a:lvl1pPr>
          </a:lstStyle>
          <a:p>
            <a:pPr lvl="0"/>
            <a:r>
              <a:rPr lang="en-US" smtClean="0"/>
              <a:t>Click to edit Master text styles</a:t>
            </a:r>
          </a:p>
        </p:txBody>
      </p:sp>
      <p:sp>
        <p:nvSpPr>
          <p:cNvPr id="14" name="Text Placeholder 17"/>
          <p:cNvSpPr>
            <a:spLocks noGrp="1"/>
          </p:cNvSpPr>
          <p:nvPr>
            <p:ph type="body" sz="quarter" idx="21"/>
          </p:nvPr>
        </p:nvSpPr>
        <p:spPr>
          <a:xfrm rot="16200000">
            <a:off x="-57690" y="4673952"/>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800" dirty="0">
                <a:solidFill>
                  <a:schemeClr val="tx2"/>
                </a:solidFill>
              </a:defRPr>
            </a:lvl1pPr>
          </a:lstStyle>
          <a:p>
            <a:pPr lvl="0"/>
            <a:r>
              <a:rPr lang="en-US" smtClean="0"/>
              <a:t>Click to edit Master text styles</a:t>
            </a:r>
          </a:p>
        </p:txBody>
      </p:sp>
      <p:sp>
        <p:nvSpPr>
          <p:cNvPr id="15" name="Text Placeholder 13"/>
          <p:cNvSpPr>
            <a:spLocks noGrp="1"/>
          </p:cNvSpPr>
          <p:nvPr>
            <p:ph type="body" sz="quarter" idx="22"/>
          </p:nvPr>
        </p:nvSpPr>
        <p:spPr>
          <a:xfrm>
            <a:off x="5577069" y="5587703"/>
            <a:ext cx="3821593" cy="216768"/>
          </a:xfrm>
        </p:spPr>
        <p:txBody>
          <a:bodyPr/>
          <a:lstStyle>
            <a:lvl1pPr algn="ctr">
              <a:defRPr sz="800">
                <a:solidFill>
                  <a:schemeClr val="tx2"/>
                </a:solidFill>
              </a:defRPr>
            </a:lvl1pPr>
          </a:lstStyle>
          <a:p>
            <a:pPr lvl="0"/>
            <a:r>
              <a:rPr lang="en-US" smtClean="0"/>
              <a:t>Click to edit Master text styles</a:t>
            </a:r>
          </a:p>
        </p:txBody>
      </p:sp>
      <p:sp>
        <p:nvSpPr>
          <p:cNvPr id="16" name="Text Placeholder 17"/>
          <p:cNvSpPr>
            <a:spLocks noGrp="1"/>
          </p:cNvSpPr>
          <p:nvPr>
            <p:ph type="body" sz="quarter" idx="23"/>
          </p:nvPr>
        </p:nvSpPr>
        <p:spPr>
          <a:xfrm rot="16200000">
            <a:off x="4621860" y="4673952"/>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800" dirty="0">
                <a:solidFill>
                  <a:schemeClr val="tx2"/>
                </a:solidFill>
              </a:defRPr>
            </a:lvl1pPr>
          </a:lstStyle>
          <a:p>
            <a:pPr lvl="0"/>
            <a:r>
              <a:rPr lang="en-US" smtClean="0"/>
              <a:t>Click to edit Master text styles</a:t>
            </a:r>
          </a:p>
        </p:txBody>
      </p:sp>
      <p:sp>
        <p:nvSpPr>
          <p:cNvPr id="18" name="Chart Placeholder 17"/>
          <p:cNvSpPr>
            <a:spLocks noGrp="1"/>
          </p:cNvSpPr>
          <p:nvPr>
            <p:ph type="chart" sz="quarter" idx="24"/>
          </p:nvPr>
        </p:nvSpPr>
        <p:spPr>
          <a:xfrm>
            <a:off x="896012" y="1664216"/>
            <a:ext cx="3823096" cy="1404000"/>
          </a:xfrm>
        </p:spPr>
        <p:txBody>
          <a:bodyPr/>
          <a:lstStyle>
            <a:lvl1pPr>
              <a:defRPr sz="800">
                <a:solidFill>
                  <a:schemeClr val="tx2"/>
                </a:solidFill>
              </a:defRPr>
            </a:lvl1pPr>
          </a:lstStyle>
          <a:p>
            <a:pPr lvl="0"/>
            <a:endParaRPr lang="en-GB" noProof="0" dirty="0"/>
          </a:p>
        </p:txBody>
      </p:sp>
      <p:sp>
        <p:nvSpPr>
          <p:cNvPr id="19" name="Chart Placeholder 17"/>
          <p:cNvSpPr>
            <a:spLocks noGrp="1"/>
          </p:cNvSpPr>
          <p:nvPr>
            <p:ph type="chart" sz="quarter" idx="25"/>
          </p:nvPr>
        </p:nvSpPr>
        <p:spPr>
          <a:xfrm>
            <a:off x="5575569" y="1664216"/>
            <a:ext cx="3823096" cy="1404000"/>
          </a:xfrm>
        </p:spPr>
        <p:txBody>
          <a:bodyPr/>
          <a:lstStyle>
            <a:lvl1pPr>
              <a:defRPr sz="800">
                <a:solidFill>
                  <a:schemeClr val="tx2"/>
                </a:solidFill>
              </a:defRPr>
            </a:lvl1pPr>
          </a:lstStyle>
          <a:p>
            <a:pPr lvl="0"/>
            <a:endParaRPr lang="en-GB" noProof="0" dirty="0"/>
          </a:p>
        </p:txBody>
      </p:sp>
      <p:sp>
        <p:nvSpPr>
          <p:cNvPr id="20" name="Chart Placeholder 17"/>
          <p:cNvSpPr>
            <a:spLocks noGrp="1"/>
          </p:cNvSpPr>
          <p:nvPr>
            <p:ph type="chart" sz="quarter" idx="26"/>
          </p:nvPr>
        </p:nvSpPr>
        <p:spPr>
          <a:xfrm>
            <a:off x="896012" y="4108721"/>
            <a:ext cx="3823096" cy="1404000"/>
          </a:xfrm>
        </p:spPr>
        <p:txBody>
          <a:bodyPr/>
          <a:lstStyle>
            <a:lvl1pPr>
              <a:defRPr sz="800">
                <a:solidFill>
                  <a:schemeClr val="tx2"/>
                </a:solidFill>
              </a:defRPr>
            </a:lvl1pPr>
          </a:lstStyle>
          <a:p>
            <a:pPr lvl="0"/>
            <a:endParaRPr lang="en-GB" noProof="0" dirty="0"/>
          </a:p>
        </p:txBody>
      </p:sp>
      <p:sp>
        <p:nvSpPr>
          <p:cNvPr id="21" name="Chart Placeholder 17"/>
          <p:cNvSpPr>
            <a:spLocks noGrp="1"/>
          </p:cNvSpPr>
          <p:nvPr>
            <p:ph type="chart" sz="quarter" idx="27"/>
          </p:nvPr>
        </p:nvSpPr>
        <p:spPr>
          <a:xfrm>
            <a:off x="5575569" y="4108721"/>
            <a:ext cx="3823096" cy="1404000"/>
          </a:xfrm>
        </p:spPr>
        <p:txBody>
          <a:bodyPr/>
          <a:lstStyle>
            <a:lvl1pPr>
              <a:defRPr sz="800">
                <a:solidFill>
                  <a:schemeClr val="tx2"/>
                </a:solidFill>
              </a:defRPr>
            </a:lvl1pPr>
          </a:lstStyle>
          <a:p>
            <a:pPr lvl="0"/>
            <a:endParaRPr lang="en-GB" noProof="0" dirty="0"/>
          </a:p>
        </p:txBody>
      </p:sp>
      <p:sp>
        <p:nvSpPr>
          <p:cNvPr id="23" name="Footer Placeholder 12"/>
          <p:cNvSpPr>
            <a:spLocks noGrp="1"/>
          </p:cNvSpPr>
          <p:nvPr>
            <p:ph type="ftr" sz="quarter" idx="28"/>
          </p:nvPr>
        </p:nvSpPr>
        <p:spPr>
          <a:xfrm>
            <a:off x="7293989" y="6513522"/>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990711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F1557BFB-391B-4892-B6EF-9136E9D7DB3B}"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3" name="Picture Placeholder 2"/>
          <p:cNvSpPr>
            <a:spLocks noGrp="1"/>
          </p:cNvSpPr>
          <p:nvPr>
            <p:ph type="pic" idx="1"/>
          </p:nvPr>
        </p:nvSpPr>
        <p:spPr>
          <a:xfrm>
            <a:off x="1941655" y="1125551"/>
            <a:ext cx="5943600" cy="3746848"/>
          </a:xfrm>
        </p:spPr>
        <p:txBody>
          <a:bodyPr rtlCol="0">
            <a:normAutofit/>
          </a:bodyPr>
          <a:lstStyle>
            <a:lvl1pPr marL="0" indent="0">
              <a:buNone/>
              <a:defRPr sz="3300"/>
            </a:lvl1pPr>
            <a:lvl2pPr marL="465483" indent="0">
              <a:buNone/>
              <a:defRPr sz="2800"/>
            </a:lvl2pPr>
            <a:lvl3pPr marL="930969" indent="0">
              <a:buNone/>
              <a:defRPr sz="2500"/>
            </a:lvl3pPr>
            <a:lvl4pPr marL="1396452" indent="0">
              <a:buNone/>
              <a:defRPr sz="2000"/>
            </a:lvl4pPr>
            <a:lvl5pPr marL="1861937" indent="0">
              <a:buNone/>
              <a:defRPr sz="2000"/>
            </a:lvl5pPr>
            <a:lvl6pPr marL="2327418" indent="0">
              <a:buNone/>
              <a:defRPr sz="2000"/>
            </a:lvl6pPr>
            <a:lvl7pPr marL="2792903" indent="0">
              <a:buNone/>
              <a:defRPr sz="2000"/>
            </a:lvl7pPr>
            <a:lvl8pPr marL="3258387" indent="0">
              <a:buNone/>
              <a:defRPr sz="2000"/>
            </a:lvl8pPr>
            <a:lvl9pPr marL="3723871"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55" y="5439359"/>
            <a:ext cx="5943600" cy="365920"/>
          </a:xfrm>
        </p:spPr>
        <p:txBody>
          <a:bodyPr/>
          <a:lstStyle>
            <a:lvl1pPr marL="0" indent="0">
              <a:buNone/>
              <a:defRPr sz="1400"/>
            </a:lvl1pPr>
            <a:lvl2pPr marL="465483" indent="0">
              <a:buNone/>
              <a:defRPr sz="1200"/>
            </a:lvl2pPr>
            <a:lvl3pPr marL="930969" indent="0">
              <a:buNone/>
              <a:defRPr sz="1100"/>
            </a:lvl3pPr>
            <a:lvl4pPr marL="1396452" indent="0">
              <a:buNone/>
              <a:defRPr sz="900"/>
            </a:lvl4pPr>
            <a:lvl5pPr marL="1861937" indent="0">
              <a:buNone/>
              <a:defRPr sz="900"/>
            </a:lvl5pPr>
            <a:lvl6pPr marL="2327418" indent="0">
              <a:buNone/>
              <a:defRPr sz="900"/>
            </a:lvl6pPr>
            <a:lvl7pPr marL="2792903" indent="0">
              <a:buNone/>
              <a:defRPr sz="900"/>
            </a:lvl7pPr>
            <a:lvl8pPr marL="3258387" indent="0">
              <a:buNone/>
              <a:defRPr sz="900"/>
            </a:lvl8pPr>
            <a:lvl9pPr marL="3723871" indent="0">
              <a:buNone/>
              <a:defRPr sz="900"/>
            </a:lvl9pPr>
          </a:lstStyle>
          <a:p>
            <a:pPr lvl="0"/>
            <a:r>
              <a:rPr lang="en-US" dirty="0" smtClean="0"/>
              <a:t>Click to edit Master text styles</a:t>
            </a:r>
          </a:p>
        </p:txBody>
      </p:sp>
      <p:sp>
        <p:nvSpPr>
          <p:cNvPr id="12" name="Title 11"/>
          <p:cNvSpPr>
            <a:spLocks noGrp="1"/>
          </p:cNvSpPr>
          <p:nvPr>
            <p:ph type="title"/>
          </p:nvPr>
        </p:nvSpPr>
        <p:spPr>
          <a:xfrm>
            <a:off x="495300" y="333386"/>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404223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Internal Section Header">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07664" y="4005263"/>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sz="quarter" idx="11"/>
          </p:nvPr>
        </p:nvSpPr>
        <p:spPr>
          <a:xfrm>
            <a:off x="427964" y="3285010"/>
            <a:ext cx="7801404" cy="719137"/>
          </a:xfrm>
        </p:spPr>
        <p:txBody>
          <a:bodyPr>
            <a:normAutofit/>
          </a:bodyPr>
          <a:lstStyle>
            <a:lvl1pPr>
              <a:defRPr sz="33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pic>
        <p:nvPicPr>
          <p:cNvPr id="5" name="Picture 2" descr="C:\Users\CPUAS\AppData\Local\Microsoft\Windows\Temporary Internet Files\Content.Outlook\5V6PUZPF\TAKE CARE - SFI Col.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1522"/>
          <a:stretch/>
        </p:blipFill>
        <p:spPr bwMode="auto">
          <a:xfrm>
            <a:off x="1658" y="6264355"/>
            <a:ext cx="1163566"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54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5B14FF70-2459-4DC9-A4C4-802FC44730E2}"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3" name="Vertical Text Placeholder 2"/>
          <p:cNvSpPr>
            <a:spLocks noGrp="1"/>
          </p:cNvSpPr>
          <p:nvPr>
            <p:ph type="body" orient="vert" idx="1"/>
          </p:nvPr>
        </p:nvSpPr>
        <p:spPr/>
        <p:txBody>
          <a:bodyPr vert="eaVert"/>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95300" y="333386"/>
            <a:ext cx="7967795" cy="273052"/>
          </a:xfrm>
          <a:prstGeom prst="rect">
            <a:avLst/>
          </a:prstGeom>
        </p:spPr>
        <p:txBody>
          <a:bodyPr/>
          <a:lstStyle/>
          <a:p>
            <a:r>
              <a:rPr lang="en-US" smtClean="0"/>
              <a:t>Click to edit Master title style</a:t>
            </a:r>
            <a:endParaRPr lang="en-GB"/>
          </a:p>
        </p:txBody>
      </p:sp>
      <p:sp>
        <p:nvSpPr>
          <p:cNvPr id="5"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1318647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nternal Thank You">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29072" y="981075"/>
            <a:ext cx="1409503" cy="38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98" tIns="46548" rIns="93098" bIns="4654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1072666" eaLnBrk="1" hangingPunct="1">
              <a:defRPr/>
            </a:pPr>
            <a:r>
              <a:rPr lang="en-GB" sz="1900" b="1" dirty="0" smtClean="0">
                <a:solidFill>
                  <a:prstClr val="white"/>
                </a:solidFill>
              </a:rPr>
              <a:t>Thank you</a:t>
            </a:r>
          </a:p>
        </p:txBody>
      </p:sp>
      <p:sp>
        <p:nvSpPr>
          <p:cNvPr id="10" name="Content Placeholder 9"/>
          <p:cNvSpPr>
            <a:spLocks noGrp="1"/>
          </p:cNvSpPr>
          <p:nvPr>
            <p:ph sz="quarter" idx="10"/>
          </p:nvPr>
        </p:nvSpPr>
        <p:spPr>
          <a:xfrm>
            <a:off x="489044" y="1484787"/>
            <a:ext cx="3137917" cy="1368152"/>
          </a:xfrm>
        </p:spPr>
        <p:txBody>
          <a:bodyPr/>
          <a:lstStyle>
            <a:lvl1pPr>
              <a:defRPr sz="1200" baseline="0">
                <a:solidFill>
                  <a:schemeClr val="bg1"/>
                </a:solidFill>
              </a:defRPr>
            </a:lvl1pPr>
          </a:lstStyle>
          <a:p>
            <a:pPr lvl="0"/>
            <a:r>
              <a:rPr lang="en-US" smtClean="0"/>
              <a:t>Click to edit Master text styles</a:t>
            </a:r>
          </a:p>
        </p:txBody>
      </p:sp>
      <p:sp>
        <p:nvSpPr>
          <p:cNvPr id="5" name="Content Placeholder 9"/>
          <p:cNvSpPr>
            <a:spLocks noGrp="1"/>
          </p:cNvSpPr>
          <p:nvPr>
            <p:ph sz="quarter" idx="11"/>
          </p:nvPr>
        </p:nvSpPr>
        <p:spPr>
          <a:xfrm>
            <a:off x="489044" y="2852939"/>
            <a:ext cx="3137917" cy="576064"/>
          </a:xfrm>
        </p:spPr>
        <p:txBody>
          <a:bodyPr/>
          <a:lstStyle>
            <a:lvl1pPr>
              <a:defRPr sz="1200" baseline="0">
                <a:solidFill>
                  <a:srgbClr val="ACCE46"/>
                </a:solidFill>
              </a:defRPr>
            </a:lvl1pPr>
          </a:lstStyle>
          <a:p>
            <a:pPr lvl="0"/>
            <a:r>
              <a:rPr lang="en-US" smtClean="0"/>
              <a:t>Click to edit Master text styles</a:t>
            </a:r>
          </a:p>
        </p:txBody>
      </p:sp>
      <p:pic>
        <p:nvPicPr>
          <p:cNvPr id="7" name="Picture 2" descr="C:\Users\CPUAS\AppData\Local\Microsoft\Windows\Temporary Internet Files\Content.Outlook\5V6PUZPF\TAKE CARE - SFI 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24755" y="6216727"/>
            <a:ext cx="1315082"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1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8071E804-4E73-4409-A027-572EFCC67371}"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7" name="Title 6"/>
          <p:cNvSpPr>
            <a:spLocks noGrp="1"/>
          </p:cNvSpPr>
          <p:nvPr>
            <p:ph type="title"/>
          </p:nvPr>
        </p:nvSpPr>
        <p:spPr>
          <a:xfrm>
            <a:off x="495394" y="333386"/>
            <a:ext cx="7961489" cy="273052"/>
          </a:xfrm>
          <a:prstGeom prst="rect">
            <a:avLst/>
          </a:prstGeom>
        </p:spPr>
        <p:txBody>
          <a:bodyPr/>
          <a:lstStyle/>
          <a:p>
            <a:r>
              <a:rPr lang="en-US" smtClean="0"/>
              <a:t>Click to edit Master title style</a:t>
            </a:r>
            <a:endParaRPr lang="en-GB"/>
          </a:p>
        </p:txBody>
      </p:sp>
      <p:sp>
        <p:nvSpPr>
          <p:cNvPr id="4" name="Footer Placeholder 12"/>
          <p:cNvSpPr>
            <a:spLocks noGrp="1"/>
          </p:cNvSpPr>
          <p:nvPr>
            <p:ph type="ftr" sz="quarter" idx="10"/>
          </p:nvPr>
        </p:nvSpPr>
        <p:spPr>
          <a:xfrm>
            <a:off x="7293989" y="6513522"/>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95267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ternal Section Header">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07353" y="4004733"/>
            <a:ext cx="8891323"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sz="quarter" idx="11"/>
          </p:nvPr>
        </p:nvSpPr>
        <p:spPr>
          <a:xfrm>
            <a:off x="427961" y="3236994"/>
            <a:ext cx="7801404" cy="719137"/>
          </a:xfrm>
        </p:spPr>
        <p:txBody>
          <a:bodyPr>
            <a:normAutofit/>
          </a:bodyPr>
          <a:lstStyle>
            <a:lvl1pPr>
              <a:defRPr sz="38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06781484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47646"/>
            <a:ext cx="7967795" cy="273052"/>
          </a:xfrm>
          <a:prstGeom prst="rect">
            <a:avLst/>
          </a:prstGeom>
        </p:spPr>
        <p:txBody>
          <a:bodyPr/>
          <a:lstStyle>
            <a:lvl1pPr>
              <a:lnSpc>
                <a:spcPts val="1630"/>
              </a:lnSpc>
              <a:defRPr/>
            </a:lvl1pPr>
          </a:lstStyle>
          <a:p>
            <a:r>
              <a:rPr lang="en-US" dirty="0" smtClean="0"/>
              <a:t>Click to edit Master title style</a:t>
            </a:r>
            <a:endParaRPr lang="en-GB" dirty="0"/>
          </a:p>
        </p:txBody>
      </p:sp>
      <p:sp>
        <p:nvSpPr>
          <p:cNvPr id="3" name="DocID"/>
          <p:cNvSpPr txBox="1"/>
          <p:nvPr/>
        </p:nvSpPr>
        <p:spPr>
          <a:xfrm>
            <a:off x="1307556" y="6532815"/>
            <a:ext cx="65" cy="107722"/>
          </a:xfrm>
          <a:prstGeom prst="rect">
            <a:avLst/>
          </a:prstGeom>
          <a:noFill/>
        </p:spPr>
        <p:txBody>
          <a:bodyPr vert="horz" wrap="none" lIns="0" tIns="0" rIns="0" bIns="0" rtlCol="0" anchor="b">
            <a:spAutoFit/>
          </a:bodyPr>
          <a:lstStyle/>
          <a:p>
            <a:pPr defTabSz="1072666"/>
            <a:endParaRPr lang="de-DE" sz="700" dirty="0">
              <a:solidFill>
                <a:srgbClr val="53682A"/>
              </a:solidFill>
              <a:latin typeface="Arial"/>
            </a:endParaRPr>
          </a:p>
        </p:txBody>
      </p:sp>
      <p:sp>
        <p:nvSpPr>
          <p:cNvPr id="8" name="DocID"/>
          <p:cNvSpPr txBox="1"/>
          <p:nvPr userDrawn="1"/>
        </p:nvSpPr>
        <p:spPr>
          <a:xfrm>
            <a:off x="1307556" y="6532815"/>
            <a:ext cx="65" cy="107722"/>
          </a:xfrm>
          <a:prstGeom prst="rect">
            <a:avLst/>
          </a:prstGeom>
          <a:noFill/>
        </p:spPr>
        <p:txBody>
          <a:bodyPr vert="horz" wrap="none" lIns="0" tIns="0" rIns="0" bIns="0" rtlCol="0" anchor="b">
            <a:spAutoFit/>
          </a:bodyPr>
          <a:lstStyle/>
          <a:p>
            <a:pPr defTabSz="1072666"/>
            <a:endParaRPr lang="de-DE" sz="700" dirty="0">
              <a:solidFill>
                <a:srgbClr val="53682A"/>
              </a:solidFill>
              <a:latin typeface="Arial"/>
            </a:endParaRPr>
          </a:p>
        </p:txBody>
      </p:sp>
      <p:sp>
        <p:nvSpPr>
          <p:cNvPr id="7" name="Footer Placeholder 12"/>
          <p:cNvSpPr>
            <a:spLocks noGrp="1"/>
          </p:cNvSpPr>
          <p:nvPr>
            <p:ph type="ftr" sz="quarter" idx="3"/>
          </p:nvPr>
        </p:nvSpPr>
        <p:spPr>
          <a:xfrm>
            <a:off x="7293637" y="6513522"/>
            <a:ext cx="2105025" cy="207964"/>
          </a:xfrm>
          <a:prstGeom prst="rect">
            <a:avLst/>
          </a:prstGeom>
        </p:spPr>
        <p:txBody>
          <a:bodyPr vert="horz" lIns="93098" tIns="46548" rIns="93098" bIns="46548" rtlCol="0" anchor="ctr"/>
          <a:lstStyle>
            <a:lvl1pPr algn="r" fontAlgn="auto">
              <a:spcBef>
                <a:spcPts val="0"/>
              </a:spcBef>
              <a:spcAft>
                <a:spcPts val="0"/>
              </a:spcAft>
              <a:defRPr sz="1200" b="1">
                <a:solidFill>
                  <a:srgbClr val="333333"/>
                </a:solidFill>
                <a:latin typeface="+mn-lt"/>
                <a:cs typeface="+mn-cs"/>
              </a:defRPr>
            </a:lvl1pPr>
          </a:lstStyle>
          <a:p>
            <a:pPr>
              <a:defRPr/>
            </a:pPr>
            <a:endParaRPr lang="en-GB" dirty="0"/>
          </a:p>
        </p:txBody>
      </p:sp>
      <p:sp>
        <p:nvSpPr>
          <p:cNvPr id="12" name="Rectangle 15"/>
          <p:cNvSpPr>
            <a:spLocks noChangeArrowheads="1"/>
          </p:cNvSpPr>
          <p:nvPr userDrawn="1"/>
        </p:nvSpPr>
        <p:spPr bwMode="gray">
          <a:xfrm>
            <a:off x="8541509" y="336010"/>
            <a:ext cx="856456" cy="284692"/>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73314" bIns="0" anchor="ctr">
            <a:noAutofit/>
          </a:bodyPr>
          <a:lstStyle/>
          <a:p>
            <a:pPr algn="r" defTabSz="1072666" eaLnBrk="0" hangingPunct="0"/>
            <a:fld id="{2306E996-13B1-4F09-8F6B-3AC86B81501F}" type="slidenum">
              <a:rPr lang="en-GB" sz="1200" smtClean="0">
                <a:solidFill>
                  <a:srgbClr val="212121"/>
                </a:solidFill>
                <a:latin typeface="Arial"/>
              </a:rPr>
              <a:pPr algn="r" defTabSz="1072666" eaLnBrk="0" hangingPunct="0"/>
              <a:t>‹#›</a:t>
            </a:fld>
            <a:endParaRPr lang="en-GB" sz="1200" dirty="0">
              <a:solidFill>
                <a:srgbClr val="212121"/>
              </a:solidFill>
              <a:latin typeface="Arial"/>
            </a:endParaRPr>
          </a:p>
        </p:txBody>
      </p:sp>
    </p:spTree>
    <p:extLst>
      <p:ext uri="{BB962C8B-B14F-4D97-AF65-F5344CB8AC3E}">
        <p14:creationId xmlns:p14="http://schemas.microsoft.com/office/powerpoint/2010/main" val="196464895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Ex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srcRect/>
          <a:stretch>
            <a:fillRect/>
          </a:stretch>
        </p:blipFill>
        <p:spPr bwMode="auto">
          <a:xfrm>
            <a:off x="-15875" y="-30157"/>
            <a:ext cx="9906000" cy="6858001"/>
          </a:xfrm>
          <a:prstGeom prst="rect">
            <a:avLst/>
          </a:prstGeom>
          <a:noFill/>
          <a:ln w="9525">
            <a:noFill/>
            <a:miter lim="800000"/>
            <a:headEnd/>
            <a:tailEnd/>
          </a:ln>
        </p:spPr>
      </p:pic>
      <p:sp>
        <p:nvSpPr>
          <p:cNvPr id="5" name="Text Placeholder 2"/>
          <p:cNvSpPr>
            <a:spLocks noGrp="1"/>
          </p:cNvSpPr>
          <p:nvPr>
            <p:ph idx="10"/>
          </p:nvPr>
        </p:nvSpPr>
        <p:spPr>
          <a:xfrm>
            <a:off x="3147613" y="5085191"/>
            <a:ext cx="3755623" cy="360040"/>
          </a:xfrm>
          <a:prstGeom prst="rect">
            <a:avLst/>
          </a:prstGeom>
        </p:spPr>
        <p:txBody>
          <a:bodyPr rtlCol="0">
            <a:noAutofit/>
          </a:bodyPr>
          <a:lstStyle>
            <a:lvl1pPr marL="0" indent="0" algn="r">
              <a:buNone/>
              <a:defRPr sz="1600" b="1" baseline="0">
                <a:solidFill>
                  <a:srgbClr val="333333"/>
                </a:solidFill>
                <a:effectLst/>
              </a:defRPr>
            </a:lvl1pPr>
          </a:lstStyle>
          <a:p>
            <a:pPr lvl="0"/>
            <a:r>
              <a:rPr lang="en-US" noProof="0" smtClean="0"/>
              <a:t>Click to edit Master text styles</a:t>
            </a:r>
          </a:p>
        </p:txBody>
      </p:sp>
      <p:sp>
        <p:nvSpPr>
          <p:cNvPr id="6" name="Text Placeholder 17"/>
          <p:cNvSpPr>
            <a:spLocks noGrp="1"/>
          </p:cNvSpPr>
          <p:nvPr>
            <p:ph type="body" sz="quarter" idx="11"/>
          </p:nvPr>
        </p:nvSpPr>
        <p:spPr>
          <a:xfrm>
            <a:off x="662523" y="4246054"/>
            <a:ext cx="6786754" cy="719137"/>
          </a:xfrm>
        </p:spPr>
        <p:txBody>
          <a:bodyPr>
            <a:normAutofit/>
          </a:bodyPr>
          <a:lstStyle>
            <a:lvl1pPr>
              <a:defRPr sz="45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068839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Ex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srcRect/>
          <a:stretch>
            <a:fillRect/>
          </a:stretch>
        </p:blipFill>
        <p:spPr bwMode="auto">
          <a:xfrm>
            <a:off x="-15875" y="-30157"/>
            <a:ext cx="9906000" cy="6858001"/>
          </a:xfrm>
          <a:prstGeom prst="rect">
            <a:avLst/>
          </a:prstGeom>
          <a:noFill/>
          <a:ln w="9525">
            <a:noFill/>
            <a:miter lim="800000"/>
            <a:headEnd/>
            <a:tailEnd/>
          </a:ln>
        </p:spPr>
      </p:pic>
      <p:sp>
        <p:nvSpPr>
          <p:cNvPr id="5" name="Text Placeholder 2"/>
          <p:cNvSpPr>
            <a:spLocks noGrp="1"/>
          </p:cNvSpPr>
          <p:nvPr>
            <p:ph idx="10"/>
          </p:nvPr>
        </p:nvSpPr>
        <p:spPr>
          <a:xfrm>
            <a:off x="3147605" y="5085191"/>
            <a:ext cx="3755623" cy="360040"/>
          </a:xfrm>
          <a:prstGeom prst="rect">
            <a:avLst/>
          </a:prstGeom>
        </p:spPr>
        <p:txBody>
          <a:bodyPr rtlCol="0">
            <a:noAutofit/>
          </a:bodyPr>
          <a:lstStyle>
            <a:lvl1pPr marL="0" indent="0" algn="r">
              <a:buNone/>
              <a:defRPr sz="1600" b="1" baseline="0">
                <a:solidFill>
                  <a:srgbClr val="333333"/>
                </a:solidFill>
                <a:effectLst/>
              </a:defRPr>
            </a:lvl1pPr>
          </a:lstStyle>
          <a:p>
            <a:pPr lvl="0"/>
            <a:r>
              <a:rPr lang="en-US" noProof="0" smtClean="0"/>
              <a:t>Click to edit Master text styles</a:t>
            </a:r>
          </a:p>
        </p:txBody>
      </p:sp>
      <p:sp>
        <p:nvSpPr>
          <p:cNvPr id="6" name="Text Placeholder 17"/>
          <p:cNvSpPr>
            <a:spLocks noGrp="1"/>
          </p:cNvSpPr>
          <p:nvPr>
            <p:ph type="body" sz="quarter" idx="11"/>
          </p:nvPr>
        </p:nvSpPr>
        <p:spPr>
          <a:xfrm>
            <a:off x="662523" y="4246050"/>
            <a:ext cx="6786754" cy="719137"/>
          </a:xfrm>
        </p:spPr>
        <p:txBody>
          <a:bodyPr>
            <a:normAutofit/>
          </a:bodyPr>
          <a:lstStyle>
            <a:lvl1pPr>
              <a:defRPr sz="45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279356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Tx/>
              <a:buNone/>
              <a:defRPr sz="3300"/>
            </a:lvl1pPr>
            <a:lvl2pPr marL="0" indent="0" algn="l">
              <a:buFontTx/>
              <a:buNone/>
              <a:defRPr sz="2500"/>
            </a:lvl2pPr>
            <a:lvl3pPr marL="743038" indent="-491717" algn="l">
              <a:buFontTx/>
              <a:buBlip>
                <a:blip r:embed="rId2"/>
              </a:buBlip>
              <a:defRPr/>
            </a:lvl3pPr>
            <a:lvl4pPr marL="1486075" indent="-618470" algn="l">
              <a:buFont typeface="Wingdings" pitchFamily="2" charset="2"/>
              <a:buChar char="§"/>
              <a:defRPr/>
            </a:lvl4pPr>
            <a:lvl5pPr marL="2910960" indent="-393372" algn="l">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2"/>
          <p:cNvSpPr>
            <a:spLocks noGrp="1"/>
          </p:cNvSpPr>
          <p:nvPr>
            <p:ph type="title"/>
          </p:nvPr>
        </p:nvSpPr>
        <p:spPr/>
        <p:txBody>
          <a:bodyPr/>
          <a:lstStyle/>
          <a:p>
            <a:r>
              <a:rPr lang="en-US" smtClean="0"/>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9190" y="6084163"/>
            <a:ext cx="3028708" cy="729223"/>
          </a:xfrm>
          <a:prstGeom prst="rect">
            <a:avLst/>
          </a:prstGeom>
        </p:spPr>
      </p:pic>
    </p:spTree>
    <p:extLst>
      <p:ext uri="{BB962C8B-B14F-4D97-AF65-F5344CB8AC3E}">
        <p14:creationId xmlns:p14="http://schemas.microsoft.com/office/powerpoint/2010/main" val="4115215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External Section Header">
    <p:spTree>
      <p:nvGrpSpPr>
        <p:cNvPr id="1" name=""/>
        <p:cNvGrpSpPr/>
        <p:nvPr/>
      </p:nvGrpSpPr>
      <p:grpSpPr>
        <a:xfrm>
          <a:off x="0" y="0"/>
          <a:ext cx="0" cy="0"/>
          <a:chOff x="0" y="0"/>
          <a:chExt cx="0" cy="0"/>
        </a:xfrm>
      </p:grpSpPr>
      <p:pic>
        <p:nvPicPr>
          <p:cNvPr id="3" name="Picture 11"/>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cxnSp>
        <p:nvCxnSpPr>
          <p:cNvPr id="4" name="Straight Connector 3"/>
          <p:cNvCxnSpPr/>
          <p:nvPr/>
        </p:nvCxnSpPr>
        <p:spPr>
          <a:xfrm>
            <a:off x="508000" y="4005263"/>
            <a:ext cx="8890000"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sz="quarter" idx="11"/>
          </p:nvPr>
        </p:nvSpPr>
        <p:spPr>
          <a:xfrm>
            <a:off x="427961" y="3236994"/>
            <a:ext cx="7801404" cy="719137"/>
          </a:xfrm>
        </p:spPr>
        <p:txBody>
          <a:bodyPr>
            <a:normAutofit/>
          </a:bodyPr>
          <a:lstStyle>
            <a:lvl1pPr>
              <a:defRPr sz="45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6843389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13" y="1124751"/>
            <a:ext cx="4375151" cy="4608512"/>
          </a:xfrm>
        </p:spPr>
        <p:txBody>
          <a:bodyPr/>
          <a:lstStyle>
            <a:lvl1pPr marL="0" indent="0">
              <a:defRPr sz="3300">
                <a:solidFill>
                  <a:srgbClr val="ACCE46"/>
                </a:solidFill>
              </a:defRPr>
            </a:lvl1pPr>
            <a:lvl2pPr>
              <a:defRPr sz="2500">
                <a:solidFill>
                  <a:srgbClr val="333333"/>
                </a:solidFill>
              </a:defRPr>
            </a:lvl2pPr>
            <a:lvl3pPr>
              <a:defRPr sz="2500"/>
            </a:lvl3pPr>
            <a:lvl4pPr>
              <a:defRPr sz="22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035552" y="1124751"/>
            <a:ext cx="4375151" cy="4608512"/>
          </a:xfrm>
        </p:spPr>
        <p:txBody>
          <a:bodyPr/>
          <a:lstStyle>
            <a:lvl1pPr marL="0" indent="0">
              <a:defRPr sz="3300">
                <a:solidFill>
                  <a:srgbClr val="ACCE46"/>
                </a:solidFill>
              </a:defRPr>
            </a:lvl1pPr>
            <a:lvl2pPr>
              <a:defRPr sz="2500">
                <a:solidFill>
                  <a:srgbClr val="333333"/>
                </a:solidFill>
              </a:defRPr>
            </a:lvl2pPr>
            <a:lvl3pPr>
              <a:defRPr sz="2500">
                <a:solidFill>
                  <a:srgbClr val="333333"/>
                </a:solidFill>
              </a:defRPr>
            </a:lvl3pPr>
            <a:lvl4pPr>
              <a:defRPr sz="22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9"/>
          <p:cNvSpPr>
            <a:spLocks noGrp="1"/>
          </p:cNvSpPr>
          <p:nvPr>
            <p:ph type="title"/>
          </p:nvPr>
        </p:nvSpPr>
        <p:spPr/>
        <p:txBody>
          <a:bodyPr/>
          <a:lstStyle>
            <a:lvl1pPr>
              <a:defRPr sz="3900"/>
            </a:lvl1pPr>
          </a:lstStyle>
          <a:p>
            <a:r>
              <a:rPr lang="en-US" smtClean="0"/>
              <a:t>Click to edit Master 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190" y="6084163"/>
            <a:ext cx="3028708" cy="729223"/>
          </a:xfrm>
          <a:prstGeom prst="rect">
            <a:avLst/>
          </a:prstGeom>
        </p:spPr>
      </p:pic>
    </p:spTree>
    <p:extLst>
      <p:ext uri="{BB962C8B-B14F-4D97-AF65-F5344CB8AC3E}">
        <p14:creationId xmlns:p14="http://schemas.microsoft.com/office/powerpoint/2010/main" val="1853339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83" y="1124751"/>
            <a:ext cx="5537728" cy="4608512"/>
          </a:xfrm>
        </p:spPr>
        <p:txBody>
          <a:bodyPr/>
          <a:lstStyle>
            <a:lvl1pPr marL="0" indent="0">
              <a:defRPr sz="3900"/>
            </a:lvl1pPr>
            <a:lvl2pPr>
              <a:defRPr sz="2500"/>
            </a:lvl2pPr>
            <a:lvl3pPr>
              <a:defRPr sz="2500"/>
            </a:lvl3pPr>
            <a:lvl4pPr>
              <a:defRPr sz="22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5313" y="1124754"/>
            <a:ext cx="3259006" cy="4608513"/>
          </a:xfrm>
        </p:spPr>
        <p:txBody>
          <a:bodyPr/>
          <a:lstStyle>
            <a:lvl1pPr marL="0" indent="0">
              <a:buNone/>
              <a:defRPr sz="3300"/>
            </a:lvl1pPr>
            <a:lvl2pPr marL="629397" indent="0">
              <a:buNone/>
              <a:defRPr sz="1600"/>
            </a:lvl2pPr>
            <a:lvl3pPr marL="1258794" indent="0">
              <a:buNone/>
              <a:defRPr sz="1400"/>
            </a:lvl3pPr>
            <a:lvl4pPr marL="1888189" indent="0">
              <a:buNone/>
              <a:defRPr sz="1300"/>
            </a:lvl4pPr>
            <a:lvl5pPr marL="2517586" indent="0">
              <a:buNone/>
              <a:defRPr sz="1300"/>
            </a:lvl5pPr>
            <a:lvl6pPr marL="3146983" indent="0">
              <a:buNone/>
              <a:defRPr sz="1300"/>
            </a:lvl6pPr>
            <a:lvl7pPr marL="3776380" indent="0">
              <a:buNone/>
              <a:defRPr sz="1300"/>
            </a:lvl7pPr>
            <a:lvl8pPr marL="4405776" indent="0">
              <a:buNone/>
              <a:defRPr sz="1300"/>
            </a:lvl8pPr>
            <a:lvl9pPr marL="5035172" indent="0">
              <a:buNone/>
              <a:defRPr sz="1300"/>
            </a:lvl9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6" name="Slide Number Placeholder 15"/>
          <p:cNvSpPr>
            <a:spLocks noGrp="1"/>
          </p:cNvSpPr>
          <p:nvPr>
            <p:ph type="sldNum" sz="quarter" idx="11"/>
          </p:nvPr>
        </p:nvSpPr>
        <p:spPr>
          <a:xfrm>
            <a:off x="8385191" y="331789"/>
            <a:ext cx="1012825" cy="288925"/>
          </a:xfrm>
          <a:prstGeom prst="rect">
            <a:avLst/>
          </a:prstGeom>
        </p:spPr>
        <p:txBody>
          <a:bodyPr/>
          <a:lstStyle>
            <a:lvl1pPr>
              <a:defRPr/>
            </a:lvl1pPr>
          </a:lstStyle>
          <a:p>
            <a:pPr fontAlgn="base">
              <a:spcBef>
                <a:spcPct val="0"/>
              </a:spcBef>
              <a:spcAft>
                <a:spcPct val="0"/>
              </a:spcAft>
              <a:defRPr/>
            </a:pPr>
            <a:fld id="{8E7DCCFB-0C55-42A6-B00A-1716FC41F303}" type="slidenum">
              <a:rPr lang="en-GB">
                <a:solidFill>
                  <a:srgbClr val="212121"/>
                </a:solidFill>
                <a:cs typeface="Arial" charset="0"/>
              </a:rPr>
              <a:pPr fontAlgn="base">
                <a:spcBef>
                  <a:spcPct val="0"/>
                </a:spcBef>
                <a:spcAft>
                  <a:spcPct val="0"/>
                </a:spcAft>
                <a:defRPr/>
              </a:pPr>
              <a:t>‹#›</a:t>
            </a:fld>
            <a:endParaRPr lang="en-GB" dirty="0">
              <a:solidFill>
                <a:srgbClr val="212121"/>
              </a:solidFill>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190" y="6084163"/>
            <a:ext cx="3028708" cy="729223"/>
          </a:xfrm>
          <a:prstGeom prst="rect">
            <a:avLst/>
          </a:prstGeom>
        </p:spPr>
      </p:pic>
    </p:spTree>
    <p:extLst>
      <p:ext uri="{BB962C8B-B14F-4D97-AF65-F5344CB8AC3E}">
        <p14:creationId xmlns:p14="http://schemas.microsoft.com/office/powerpoint/2010/main" val="2154349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122321"/>
            <a:ext cx="5943600" cy="3746848"/>
          </a:xfrm>
        </p:spPr>
        <p:txBody>
          <a:bodyPr rtlCol="0">
            <a:normAutofit/>
          </a:bodyPr>
          <a:lstStyle>
            <a:lvl1pPr marL="0" indent="0">
              <a:buNone/>
              <a:defRPr sz="3300"/>
            </a:lvl1pPr>
            <a:lvl2pPr marL="629397" indent="0">
              <a:buNone/>
              <a:defRPr sz="3900"/>
            </a:lvl2pPr>
            <a:lvl3pPr marL="1258794" indent="0">
              <a:buNone/>
              <a:defRPr sz="3300"/>
            </a:lvl3pPr>
            <a:lvl4pPr marL="1888189" indent="0">
              <a:buNone/>
              <a:defRPr sz="2700"/>
            </a:lvl4pPr>
            <a:lvl5pPr marL="2517586" indent="0">
              <a:buNone/>
              <a:defRPr sz="2700"/>
            </a:lvl5pPr>
            <a:lvl6pPr marL="3146983" indent="0">
              <a:buNone/>
              <a:defRPr sz="2700"/>
            </a:lvl6pPr>
            <a:lvl7pPr marL="3776380" indent="0">
              <a:buNone/>
              <a:defRPr sz="2700"/>
            </a:lvl7pPr>
            <a:lvl8pPr marL="4405776" indent="0">
              <a:buNone/>
              <a:defRPr sz="2700"/>
            </a:lvl8pPr>
            <a:lvl9pPr marL="5035172" indent="0">
              <a:buNone/>
              <a:defRPr sz="27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45" y="5079315"/>
            <a:ext cx="5943600" cy="365920"/>
          </a:xfrm>
        </p:spPr>
        <p:txBody>
          <a:bodyPr/>
          <a:lstStyle>
            <a:lvl1pPr marL="0" indent="0">
              <a:buNone/>
              <a:defRPr sz="1900"/>
            </a:lvl1pPr>
            <a:lvl2pPr marL="629397" indent="0">
              <a:buNone/>
              <a:defRPr sz="1600"/>
            </a:lvl2pPr>
            <a:lvl3pPr marL="1258794" indent="0">
              <a:buNone/>
              <a:defRPr sz="1400"/>
            </a:lvl3pPr>
            <a:lvl4pPr marL="1888189" indent="0">
              <a:buNone/>
              <a:defRPr sz="1300"/>
            </a:lvl4pPr>
            <a:lvl5pPr marL="2517586" indent="0">
              <a:buNone/>
              <a:defRPr sz="1300"/>
            </a:lvl5pPr>
            <a:lvl6pPr marL="3146983" indent="0">
              <a:buNone/>
              <a:defRPr sz="1300"/>
            </a:lvl6pPr>
            <a:lvl7pPr marL="3776380" indent="0">
              <a:buNone/>
              <a:defRPr sz="1300"/>
            </a:lvl7pPr>
            <a:lvl8pPr marL="4405776" indent="0">
              <a:buNone/>
              <a:defRPr sz="1300"/>
            </a:lvl8pPr>
            <a:lvl9pPr marL="5035172" indent="0">
              <a:buNone/>
              <a:defRPr sz="1300"/>
            </a:lvl9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6" name="Slide Number Placeholder 15"/>
          <p:cNvSpPr>
            <a:spLocks noGrp="1"/>
          </p:cNvSpPr>
          <p:nvPr>
            <p:ph type="sldNum" sz="quarter" idx="11"/>
          </p:nvPr>
        </p:nvSpPr>
        <p:spPr>
          <a:xfrm>
            <a:off x="8385191" y="331789"/>
            <a:ext cx="1012825" cy="288925"/>
          </a:xfrm>
          <a:prstGeom prst="rect">
            <a:avLst/>
          </a:prstGeom>
        </p:spPr>
        <p:txBody>
          <a:bodyPr/>
          <a:lstStyle>
            <a:lvl1pPr>
              <a:defRPr/>
            </a:lvl1pPr>
          </a:lstStyle>
          <a:p>
            <a:pPr fontAlgn="base">
              <a:spcBef>
                <a:spcPct val="0"/>
              </a:spcBef>
              <a:spcAft>
                <a:spcPct val="0"/>
              </a:spcAft>
              <a:defRPr/>
            </a:pPr>
            <a:fld id="{BD1057A3-D970-451B-BE88-8091BFCFEE7F}" type="slidenum">
              <a:rPr lang="en-GB">
                <a:solidFill>
                  <a:srgbClr val="212121"/>
                </a:solidFill>
                <a:cs typeface="Arial" charset="0"/>
              </a:rPr>
              <a:pPr fontAlgn="base">
                <a:spcBef>
                  <a:spcPct val="0"/>
                </a:spcBef>
                <a:spcAft>
                  <a:spcPct val="0"/>
                </a:spcAft>
                <a:defRPr/>
              </a:pPr>
              <a:t>‹#›</a:t>
            </a:fld>
            <a:endParaRPr lang="en-GB" dirty="0">
              <a:solidFill>
                <a:srgbClr val="212121"/>
              </a:solidFill>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9190" y="6084163"/>
            <a:ext cx="3028708" cy="729223"/>
          </a:xfrm>
          <a:prstGeom prst="rect">
            <a:avLst/>
          </a:prstGeom>
        </p:spPr>
      </p:pic>
    </p:spTree>
    <p:extLst>
      <p:ext uri="{BB962C8B-B14F-4D97-AF65-F5344CB8AC3E}">
        <p14:creationId xmlns:p14="http://schemas.microsoft.com/office/powerpoint/2010/main" val="1575928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Externall Thank You">
    <p:spTree>
      <p:nvGrpSpPr>
        <p:cNvPr id="1" name=""/>
        <p:cNvGrpSpPr/>
        <p:nvPr/>
      </p:nvGrpSpPr>
      <p:grpSpPr>
        <a:xfrm>
          <a:off x="0" y="0"/>
          <a:ext cx="0" cy="0"/>
          <a:chOff x="0" y="0"/>
          <a:chExt cx="0" cy="0"/>
        </a:xfrm>
      </p:grpSpPr>
      <p:pic>
        <p:nvPicPr>
          <p:cNvPr id="4" name="Picture 11"/>
          <p:cNvPicPr>
            <a:picLocks noChangeAspect="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
        <p:nvSpPr>
          <p:cNvPr id="5" name="TextBox 4"/>
          <p:cNvSpPr txBox="1">
            <a:spLocks noChangeArrowheads="1"/>
          </p:cNvSpPr>
          <p:nvPr/>
        </p:nvSpPr>
        <p:spPr bwMode="auto">
          <a:xfrm>
            <a:off x="428625" y="1016012"/>
            <a:ext cx="2883143" cy="404106"/>
          </a:xfrm>
          <a:prstGeom prst="rect">
            <a:avLst/>
          </a:prstGeom>
          <a:noFill/>
          <a:ln>
            <a:noFill/>
          </a:ln>
          <a:extLst/>
        </p:spPr>
        <p:txBody>
          <a:bodyPr wrap="none" lIns="125880" tIns="62939" rIns="125880" bIns="6293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1" dirty="0" smtClean="0">
                <a:solidFill>
                  <a:prstClr val="white"/>
                </a:solidFill>
              </a:rPr>
              <a:t>Thank you for your time</a:t>
            </a:r>
          </a:p>
        </p:txBody>
      </p:sp>
      <p:sp>
        <p:nvSpPr>
          <p:cNvPr id="10" name="Content Placeholder 9"/>
          <p:cNvSpPr>
            <a:spLocks noGrp="1"/>
          </p:cNvSpPr>
          <p:nvPr>
            <p:ph sz="quarter" idx="10"/>
          </p:nvPr>
        </p:nvSpPr>
        <p:spPr>
          <a:xfrm>
            <a:off x="488949" y="1604799"/>
            <a:ext cx="3137917" cy="1368152"/>
          </a:xfrm>
        </p:spPr>
        <p:txBody>
          <a:bodyPr/>
          <a:lstStyle>
            <a:lvl1pPr>
              <a:defRPr sz="1500" baseline="0">
                <a:solidFill>
                  <a:schemeClr val="bg1"/>
                </a:solidFill>
              </a:defRPr>
            </a:lvl1pPr>
          </a:lstStyle>
          <a:p>
            <a:pPr lvl="0"/>
            <a:r>
              <a:rPr lang="en-US" smtClean="0"/>
              <a:t>Click to edit Master text styles</a:t>
            </a:r>
          </a:p>
        </p:txBody>
      </p:sp>
      <p:sp>
        <p:nvSpPr>
          <p:cNvPr id="11" name="Content Placeholder 9"/>
          <p:cNvSpPr>
            <a:spLocks noGrp="1"/>
          </p:cNvSpPr>
          <p:nvPr>
            <p:ph sz="quarter" idx="11"/>
          </p:nvPr>
        </p:nvSpPr>
        <p:spPr>
          <a:xfrm>
            <a:off x="488949" y="2972951"/>
            <a:ext cx="3137917" cy="576064"/>
          </a:xfrm>
        </p:spPr>
        <p:txBody>
          <a:bodyPr/>
          <a:lstStyle>
            <a:lvl1pPr>
              <a:defRPr sz="1500" baseline="0">
                <a:solidFill>
                  <a:srgbClr val="ACCE46"/>
                </a:solidFill>
              </a:defRPr>
            </a:lvl1pPr>
          </a:lstStyle>
          <a:p>
            <a:pPr lvl="0"/>
            <a:r>
              <a:rPr lang="en-US" smtClean="0"/>
              <a:t>Click to edit Master text styles</a:t>
            </a:r>
          </a:p>
        </p:txBody>
      </p:sp>
    </p:spTree>
    <p:extLst>
      <p:ext uri="{BB962C8B-B14F-4D97-AF65-F5344CB8AC3E}">
        <p14:creationId xmlns:p14="http://schemas.microsoft.com/office/powerpoint/2010/main" val="51459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F836E07C-5E19-47DB-9EAD-A1D17B92F376}"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Content Placeholder 2"/>
          <p:cNvSpPr>
            <a:spLocks noGrp="1"/>
          </p:cNvSpPr>
          <p:nvPr>
            <p:ph sz="half" idx="1"/>
          </p:nvPr>
        </p:nvSpPr>
        <p:spPr>
          <a:xfrm>
            <a:off x="495300" y="1124753"/>
            <a:ext cx="4223808" cy="4680521"/>
          </a:xfrm>
        </p:spPr>
        <p:txBody>
          <a:bodyPr/>
          <a:lstStyle>
            <a:lvl1pPr marL="0" indent="0">
              <a:defRPr sz="1600"/>
            </a:lvl1pPr>
            <a:lvl2pPr>
              <a:defRPr sz="1600"/>
            </a:lvl2pPr>
            <a:lvl3pPr>
              <a:defRPr sz="1600"/>
            </a:lvl3pPr>
            <a:lvl4pPr>
              <a:defRPr sz="16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186892" y="1124753"/>
            <a:ext cx="4223808" cy="4680521"/>
          </a:xfrm>
        </p:spPr>
        <p:txBody>
          <a:bodyPr/>
          <a:lstStyle>
            <a:lvl1pPr marL="0" indent="0">
              <a:defRPr sz="1600"/>
            </a:lvl1pPr>
            <a:lvl2pPr>
              <a:defRPr sz="1600"/>
            </a:lvl2pPr>
            <a:lvl3pPr>
              <a:defRPr sz="1600"/>
            </a:lvl3pPr>
            <a:lvl4pPr>
              <a:defRPr sz="16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a:xfrm>
            <a:off x="495300" y="333382"/>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76827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15" y="1124751"/>
            <a:ext cx="4375151" cy="4608512"/>
          </a:xfrm>
        </p:spPr>
        <p:txBody>
          <a:bodyPr/>
          <a:lstStyle>
            <a:lvl1pPr marL="0" indent="0">
              <a:defRPr sz="2800">
                <a:solidFill>
                  <a:srgbClr val="ACCE46"/>
                </a:solidFill>
              </a:defRPr>
            </a:lvl1pPr>
            <a:lvl2pPr>
              <a:defRPr sz="2100">
                <a:solidFill>
                  <a:srgbClr val="333333"/>
                </a:solidFill>
              </a:defRPr>
            </a:lvl2pPr>
            <a:lvl3pPr>
              <a:defRPr sz="2100"/>
            </a:lvl3pPr>
            <a:lvl4pPr>
              <a:defRPr sz="19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035552" y="1124751"/>
            <a:ext cx="4375151" cy="4608512"/>
          </a:xfrm>
        </p:spPr>
        <p:txBody>
          <a:bodyPr/>
          <a:lstStyle>
            <a:lvl1pPr marL="0" indent="0">
              <a:defRPr sz="2800">
                <a:solidFill>
                  <a:srgbClr val="ACCE46"/>
                </a:solidFill>
              </a:defRPr>
            </a:lvl1pPr>
            <a:lvl2pPr>
              <a:defRPr sz="2100">
                <a:solidFill>
                  <a:srgbClr val="333333"/>
                </a:solidFill>
              </a:defRPr>
            </a:lvl2pPr>
            <a:lvl3pPr>
              <a:defRPr sz="2100">
                <a:solidFill>
                  <a:srgbClr val="333333"/>
                </a:solidFill>
              </a:defRPr>
            </a:lvl3pPr>
            <a:lvl4pPr>
              <a:defRPr sz="19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9"/>
          <p:cNvSpPr>
            <a:spLocks noGrp="1"/>
          </p:cNvSpPr>
          <p:nvPr>
            <p:ph type="title"/>
          </p:nvPr>
        </p:nvSpPr>
        <p:spPr/>
        <p:txBody>
          <a:bodyPr/>
          <a:lstStyle>
            <a:lvl1pPr>
              <a:defRPr sz="3300"/>
            </a:lvl1pPr>
          </a:lstStyle>
          <a:p>
            <a:r>
              <a:rPr lang="en-US" smtClean="0"/>
              <a:t>Click to edit Master title style</a:t>
            </a:r>
            <a:endParaRPr lang="en-GB" dirty="0"/>
          </a:p>
        </p:txBody>
      </p:sp>
      <p:sp>
        <p:nvSpPr>
          <p:cNvPr id="5" name="Footer Placeholder 12"/>
          <p:cNvSpPr>
            <a:spLocks noGrp="1"/>
          </p:cNvSpPr>
          <p:nvPr>
            <p:ph type="ftr" sz="quarter" idx="10"/>
          </p:nvPr>
        </p:nvSpPr>
        <p:spPr/>
        <p:txBody>
          <a:bodyPr/>
          <a:lstStyle>
            <a:lvl1pPr>
              <a:defRPr/>
            </a:lvl1pPr>
          </a:lstStyle>
          <a:p>
            <a:pPr>
              <a:defRPr/>
            </a:pPr>
            <a:endParaRPr lang="en-GB"/>
          </a:p>
        </p:txBody>
      </p:sp>
      <p:sp>
        <p:nvSpPr>
          <p:cNvPr id="6" name="Slide Number Placeholder 15"/>
          <p:cNvSpPr>
            <a:spLocks noGrp="1"/>
          </p:cNvSpPr>
          <p:nvPr>
            <p:ph type="sldNum" sz="quarter" idx="11"/>
          </p:nvPr>
        </p:nvSpPr>
        <p:spPr/>
        <p:txBody>
          <a:bodyPr/>
          <a:lstStyle>
            <a:lvl1pPr>
              <a:defRPr/>
            </a:lvl1pPr>
          </a:lstStyle>
          <a:p>
            <a:pPr>
              <a:defRPr/>
            </a:pPr>
            <a:fld id="{7BE4BD4F-6B40-4491-AA46-70C0930642D5}" type="slidenum">
              <a:rPr lang="en-GB"/>
              <a:pPr>
                <a:defRPr/>
              </a:pPr>
              <a:t>‹#›</a:t>
            </a:fld>
            <a:endParaRPr lang="en-GB" dirty="0"/>
          </a:p>
        </p:txBody>
      </p:sp>
    </p:spTree>
    <p:extLst>
      <p:ext uri="{BB962C8B-B14F-4D97-AF65-F5344CB8AC3E}">
        <p14:creationId xmlns:p14="http://schemas.microsoft.com/office/powerpoint/2010/main" val="193448670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1UP CHART">
    <p:spTree>
      <p:nvGrpSpPr>
        <p:cNvPr id="1" name=""/>
        <p:cNvGrpSpPr/>
        <p:nvPr/>
      </p:nvGrpSpPr>
      <p:grpSpPr>
        <a:xfrm>
          <a:off x="0" y="0"/>
          <a:ext cx="0" cy="0"/>
          <a:chOff x="0" y="0"/>
          <a:chExt cx="0" cy="0"/>
        </a:xfrm>
      </p:grpSpPr>
      <p:graphicFrame>
        <p:nvGraphicFramePr>
          <p:cNvPr id="7" name="Object 12" hidden="1"/>
          <p:cNvGraphicFramePr>
            <a:graphicFrameLocks noChangeAspect="1"/>
          </p:cNvGraphicFramePr>
          <p:nvPr userDrawn="1">
            <p:custDataLst>
              <p:tags r:id="rId2"/>
            </p:custDataLst>
          </p:nvPr>
        </p:nvGraphicFramePr>
        <p:xfrm>
          <a:off x="1672" y="1598"/>
          <a:ext cx="1637" cy="1588"/>
        </p:xfrm>
        <a:graphic>
          <a:graphicData uri="http://schemas.openxmlformats.org/presentationml/2006/ole">
            <mc:AlternateContent xmlns:mc="http://schemas.openxmlformats.org/markup-compatibility/2006">
              <mc:Choice xmlns:v="urn:schemas-microsoft-com:vml" Requires="v">
                <p:oleObj spid="_x0000_s2258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 y="1598"/>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ocID"/>
          <p:cNvSpPr txBox="1">
            <a:spLocks noChangeArrowheads="1"/>
          </p:cNvSpPr>
          <p:nvPr/>
        </p:nvSpPr>
        <p:spPr bwMode="auto">
          <a:xfrm>
            <a:off x="1306865" y="6517402"/>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eaLnBrk="1" hangingPunct="1">
              <a:defRPr/>
            </a:pPr>
            <a:endParaRPr lang="de-DE" sz="800" dirty="0" smtClean="0">
              <a:solidFill>
                <a:srgbClr val="53682A"/>
              </a:solidFill>
            </a:endParaRPr>
          </a:p>
        </p:txBody>
      </p:sp>
      <p:sp>
        <p:nvSpPr>
          <p:cNvPr id="9" name="DocID"/>
          <p:cNvSpPr txBox="1">
            <a:spLocks noChangeArrowheads="1"/>
          </p:cNvSpPr>
          <p:nvPr userDrawn="1"/>
        </p:nvSpPr>
        <p:spPr bwMode="auto">
          <a:xfrm>
            <a:off x="1306865" y="6517402"/>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eaLnBrk="1" hangingPunct="1">
              <a:defRPr/>
            </a:pPr>
            <a:endParaRPr lang="de-DE" sz="800" dirty="0" smtClean="0">
              <a:solidFill>
                <a:srgbClr val="53682A"/>
              </a:solidFill>
            </a:endParaRPr>
          </a:p>
        </p:txBody>
      </p:sp>
      <p:sp>
        <p:nvSpPr>
          <p:cNvPr id="11" name="Rectangle 16"/>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E2AEE6E6-2F1D-457C-AF7F-31DC816AE630}"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a:xfrm>
            <a:off x="495300" y="347642"/>
            <a:ext cx="7967795" cy="273052"/>
          </a:xfrm>
          <a:prstGeom prst="rect">
            <a:avLst/>
          </a:prstGeom>
        </p:spPr>
        <p:txBody>
          <a:bodyPr/>
          <a:lstStyle>
            <a:lvl1pPr>
              <a:lnSpc>
                <a:spcPts val="1877"/>
              </a:lnSpc>
              <a:defRPr/>
            </a:lvl1pPr>
          </a:lstStyle>
          <a:p>
            <a:r>
              <a:rPr lang="en-US" dirty="0" smtClean="0"/>
              <a:t>Click to edit Master title style</a:t>
            </a:r>
            <a:endParaRPr lang="en-GB" dirty="0"/>
          </a:p>
        </p:txBody>
      </p:sp>
      <p:sp>
        <p:nvSpPr>
          <p:cNvPr id="10" name="Chart Placeholder 9"/>
          <p:cNvSpPr>
            <a:spLocks noGrp="1"/>
          </p:cNvSpPr>
          <p:nvPr>
            <p:ph type="chart" sz="quarter" idx="10"/>
          </p:nvPr>
        </p:nvSpPr>
        <p:spPr>
          <a:xfrm>
            <a:off x="916023" y="1878017"/>
            <a:ext cx="8482657" cy="2846387"/>
          </a:xfrm>
        </p:spPr>
        <p:txBody>
          <a:bodyPr/>
          <a:lstStyle>
            <a:lvl1pPr>
              <a:defRPr>
                <a:solidFill>
                  <a:schemeClr val="tx2"/>
                </a:solidFill>
              </a:defRPr>
            </a:lvl1pPr>
          </a:lstStyle>
          <a:p>
            <a:pPr lvl="0"/>
            <a:endParaRPr lang="en-GB" noProof="0" dirty="0"/>
          </a:p>
        </p:txBody>
      </p:sp>
      <p:sp>
        <p:nvSpPr>
          <p:cNvPr id="12" name="Text Placeholder 11"/>
          <p:cNvSpPr>
            <a:spLocks noGrp="1"/>
          </p:cNvSpPr>
          <p:nvPr>
            <p:ph type="body" sz="quarter" idx="11"/>
          </p:nvPr>
        </p:nvSpPr>
        <p:spPr>
          <a:xfrm>
            <a:off x="507440" y="1125719"/>
            <a:ext cx="8891323" cy="358775"/>
          </a:xfrm>
        </p:spPr>
        <p:txBody>
          <a:bodyPr lIns="0" tIns="0" rIns="0" bIns="0"/>
          <a:lstStyle>
            <a:lvl1pPr>
              <a:defRPr>
                <a:solidFill>
                  <a:schemeClr val="tx2"/>
                </a:solidFill>
              </a:defRPr>
            </a:lvl1pPr>
            <a:lvl5pPr>
              <a:defRPr/>
            </a:lvl5pPr>
          </a:lstStyle>
          <a:p>
            <a:pPr lvl="0"/>
            <a:r>
              <a:rPr lang="en-US" smtClean="0"/>
              <a:t>Click to edit Master text styles</a:t>
            </a:r>
          </a:p>
        </p:txBody>
      </p:sp>
      <p:sp>
        <p:nvSpPr>
          <p:cNvPr id="18" name="Text Placeholder 17"/>
          <p:cNvSpPr>
            <a:spLocks noGrp="1"/>
          </p:cNvSpPr>
          <p:nvPr>
            <p:ph type="body" sz="quarter" idx="13"/>
          </p:nvPr>
        </p:nvSpPr>
        <p:spPr>
          <a:xfrm rot="16200000">
            <a:off x="-777319" y="3162945"/>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916023" y="5012432"/>
            <a:ext cx="8482657" cy="216768"/>
          </a:xfrm>
        </p:spPr>
        <p:txBody>
          <a:bodyPr anchor="ctr" anchorCtr="1"/>
          <a:lstStyle>
            <a:lvl1pPr algn="ctr">
              <a:defRPr sz="1200">
                <a:solidFill>
                  <a:schemeClr val="tx2"/>
                </a:solidFill>
              </a:defRPr>
            </a:lvl1pPr>
          </a:lstStyle>
          <a:p>
            <a:pPr lvl="0"/>
            <a:r>
              <a:rPr lang="en-US" smtClean="0"/>
              <a:t>Click to edit Master text styles</a:t>
            </a:r>
          </a:p>
        </p:txBody>
      </p:sp>
      <p:sp>
        <p:nvSpPr>
          <p:cNvPr id="13" name="Footer Placeholder 12"/>
          <p:cNvSpPr>
            <a:spLocks noGrp="1"/>
          </p:cNvSpPr>
          <p:nvPr>
            <p:ph type="ftr" sz="quarter" idx="14"/>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763522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2UP CHART">
    <p:spTree>
      <p:nvGrpSpPr>
        <p:cNvPr id="1" name=""/>
        <p:cNvGrpSpPr/>
        <p:nvPr/>
      </p:nvGrpSpPr>
      <p:grpSpPr>
        <a:xfrm>
          <a:off x="0" y="0"/>
          <a:ext cx="0" cy="0"/>
          <a:chOff x="0" y="0"/>
          <a:chExt cx="0" cy="0"/>
        </a:xfrm>
      </p:grpSpPr>
      <p:graphicFrame>
        <p:nvGraphicFramePr>
          <p:cNvPr id="16" name="Object 12" hidden="1"/>
          <p:cNvGraphicFramePr>
            <a:graphicFrameLocks noChangeAspect="1"/>
          </p:cNvGraphicFramePr>
          <p:nvPr userDrawn="1">
            <p:custDataLst>
              <p:tags r:id="rId2"/>
            </p:custDataLst>
          </p:nvPr>
        </p:nvGraphicFramePr>
        <p:xfrm>
          <a:off x="1672" y="1598"/>
          <a:ext cx="1637" cy="1588"/>
        </p:xfrm>
        <a:graphic>
          <a:graphicData uri="http://schemas.openxmlformats.org/presentationml/2006/ole">
            <mc:AlternateContent xmlns:mc="http://schemas.openxmlformats.org/markup-compatibility/2006">
              <mc:Choice xmlns:v="urn:schemas-microsoft-com:vml" Requires="v">
                <p:oleObj spid="_x0000_s2360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 y="1598"/>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BA06FB5F-F4FE-4BD4-B8A2-1D5326E8F8DA}"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4" y="1125719"/>
            <a:ext cx="4211635" cy="358775"/>
          </a:xfrm>
        </p:spPr>
        <p:txBody>
          <a:bodyPr lIns="0" tIns="0" rIns="0" bIns="0"/>
          <a:lstStyle>
            <a:lvl1pPr>
              <a:defRPr sz="1400">
                <a:solidFill>
                  <a:schemeClr val="tx2"/>
                </a:solidFill>
              </a:defRPr>
            </a:lvl1pPr>
            <a:lvl5pPr>
              <a:defRPr/>
            </a:lvl5pPr>
          </a:lstStyle>
          <a:p>
            <a:pPr lvl="0"/>
            <a:r>
              <a:rPr lang="en-US" smtClean="0"/>
              <a:t>Click to edit Master text styles</a:t>
            </a:r>
          </a:p>
        </p:txBody>
      </p:sp>
      <p:sp>
        <p:nvSpPr>
          <p:cNvPr id="11" name="Text Placeholder 11"/>
          <p:cNvSpPr>
            <a:spLocks noGrp="1"/>
          </p:cNvSpPr>
          <p:nvPr>
            <p:ph type="body" sz="quarter" idx="13"/>
          </p:nvPr>
        </p:nvSpPr>
        <p:spPr>
          <a:xfrm>
            <a:off x="5187138" y="1125719"/>
            <a:ext cx="4211635" cy="358775"/>
          </a:xfrm>
        </p:spPr>
        <p:txBody>
          <a:bodyPr lIns="0" tIns="0" rIns="0" bIns="0"/>
          <a:lstStyle>
            <a:lvl1pPr>
              <a:defRPr sz="1400">
                <a:solidFill>
                  <a:schemeClr val="tx2"/>
                </a:solidFill>
              </a:defRPr>
            </a:lvl1pPr>
            <a:lvl5pPr>
              <a:defRPr/>
            </a:lvl5pPr>
          </a:lstStyle>
          <a:p>
            <a:pPr lvl="0"/>
            <a:r>
              <a:rPr lang="en-US" smtClean="0"/>
              <a:t>Click to edit Master text styles</a:t>
            </a:r>
          </a:p>
        </p:txBody>
      </p:sp>
      <p:sp>
        <p:nvSpPr>
          <p:cNvPr id="13" name="Text Placeholder 17"/>
          <p:cNvSpPr>
            <a:spLocks noGrp="1"/>
          </p:cNvSpPr>
          <p:nvPr>
            <p:ph type="body" sz="quarter" idx="15"/>
          </p:nvPr>
        </p:nvSpPr>
        <p:spPr>
          <a:xfrm rot="16200000">
            <a:off x="-777319" y="3162945"/>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5" name="Text Placeholder 17"/>
          <p:cNvSpPr>
            <a:spLocks noGrp="1"/>
          </p:cNvSpPr>
          <p:nvPr>
            <p:ph type="body" sz="quarter" idx="17"/>
          </p:nvPr>
        </p:nvSpPr>
        <p:spPr>
          <a:xfrm rot="16200000">
            <a:off x="3902240" y="3162945"/>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7" name="Chart Placeholder 16"/>
          <p:cNvSpPr>
            <a:spLocks noGrp="1"/>
          </p:cNvSpPr>
          <p:nvPr>
            <p:ph type="chart" sz="quarter" idx="18"/>
          </p:nvPr>
        </p:nvSpPr>
        <p:spPr>
          <a:xfrm>
            <a:off x="896012" y="1878017"/>
            <a:ext cx="3823096" cy="2846387"/>
          </a:xfrm>
        </p:spPr>
        <p:txBody>
          <a:bodyPr/>
          <a:lstStyle>
            <a:lvl1pPr>
              <a:defRPr sz="1400">
                <a:solidFill>
                  <a:schemeClr val="tx2"/>
                </a:solidFill>
              </a:defRPr>
            </a:lvl1pPr>
          </a:lstStyle>
          <a:p>
            <a:pPr lvl="0"/>
            <a:endParaRPr lang="en-GB" noProof="0" dirty="0"/>
          </a:p>
        </p:txBody>
      </p:sp>
      <p:sp>
        <p:nvSpPr>
          <p:cNvPr id="18" name="Chart Placeholder 16"/>
          <p:cNvSpPr>
            <a:spLocks noGrp="1"/>
          </p:cNvSpPr>
          <p:nvPr>
            <p:ph type="chart" sz="quarter" idx="19"/>
          </p:nvPr>
        </p:nvSpPr>
        <p:spPr>
          <a:xfrm>
            <a:off x="5570240" y="1878017"/>
            <a:ext cx="3823096" cy="2846387"/>
          </a:xfrm>
        </p:spPr>
        <p:txBody>
          <a:bodyPr/>
          <a:lstStyle>
            <a:lvl1pPr>
              <a:defRPr sz="1400">
                <a:solidFill>
                  <a:schemeClr val="tx2"/>
                </a:solidFill>
              </a:defRPr>
            </a:lvl1pPr>
          </a:lstStyle>
          <a:p>
            <a:pPr lvl="0"/>
            <a:endParaRPr lang="en-GB" noProof="0" dirty="0"/>
          </a:p>
        </p:txBody>
      </p:sp>
      <p:sp>
        <p:nvSpPr>
          <p:cNvPr id="12" name="Text Placeholder 13"/>
          <p:cNvSpPr>
            <a:spLocks noGrp="1"/>
          </p:cNvSpPr>
          <p:nvPr>
            <p:ph type="body" sz="quarter" idx="14"/>
          </p:nvPr>
        </p:nvSpPr>
        <p:spPr>
          <a:xfrm>
            <a:off x="897516" y="5012432"/>
            <a:ext cx="3821593" cy="216768"/>
          </a:xfrm>
        </p:spPr>
        <p:txBody>
          <a:bodyPr/>
          <a:lstStyle>
            <a:lvl1pPr algn="ctr">
              <a:defRPr sz="1200">
                <a:solidFill>
                  <a:schemeClr val="tx2"/>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5577069" y="5012432"/>
            <a:ext cx="3821593" cy="216768"/>
          </a:xfrm>
        </p:spPr>
        <p:txBody>
          <a:bodyPr/>
          <a:lstStyle>
            <a:lvl1pPr algn="ctr">
              <a:defRPr sz="1200">
                <a:solidFill>
                  <a:schemeClr val="tx2"/>
                </a:solidFill>
              </a:defRPr>
            </a:lvl1pPr>
          </a:lstStyle>
          <a:p>
            <a:pPr lvl="0"/>
            <a:r>
              <a:rPr lang="en-US" smtClean="0"/>
              <a:t>Click to edit Master text styles</a:t>
            </a:r>
          </a:p>
        </p:txBody>
      </p:sp>
      <p:sp>
        <p:nvSpPr>
          <p:cNvPr id="20" name="Footer Placeholder 12"/>
          <p:cNvSpPr>
            <a:spLocks noGrp="1"/>
          </p:cNvSpPr>
          <p:nvPr>
            <p:ph type="ftr" sz="quarter" idx="2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357058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4UP CHARTS">
    <p:spTree>
      <p:nvGrpSpPr>
        <p:cNvPr id="1" name=""/>
        <p:cNvGrpSpPr/>
        <p:nvPr/>
      </p:nvGrpSpPr>
      <p:grpSpPr>
        <a:xfrm>
          <a:off x="0" y="0"/>
          <a:ext cx="0" cy="0"/>
          <a:chOff x="0" y="0"/>
          <a:chExt cx="0" cy="0"/>
        </a:xfrm>
      </p:grpSpPr>
      <p:sp>
        <p:nvSpPr>
          <p:cNvPr id="22"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C4EECD06-72C0-4FD1-AFA7-163B872EF2B8}"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4" y="1125719"/>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6" name="Text Placeholder 11"/>
          <p:cNvSpPr>
            <a:spLocks noGrp="1"/>
          </p:cNvSpPr>
          <p:nvPr>
            <p:ph type="body" sz="quarter" idx="13"/>
          </p:nvPr>
        </p:nvSpPr>
        <p:spPr>
          <a:xfrm>
            <a:off x="5187138" y="1125719"/>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7" name="Text Placeholder 13"/>
          <p:cNvSpPr>
            <a:spLocks noGrp="1"/>
          </p:cNvSpPr>
          <p:nvPr>
            <p:ph type="body" sz="quarter" idx="14"/>
          </p:nvPr>
        </p:nvSpPr>
        <p:spPr>
          <a:xfrm>
            <a:off x="897516" y="3140224"/>
            <a:ext cx="3821593" cy="216768"/>
          </a:xfrm>
        </p:spPr>
        <p:txBody>
          <a:bodyPr/>
          <a:lstStyle>
            <a:lvl1pPr algn="ctr">
              <a:defRPr sz="900">
                <a:solidFill>
                  <a:schemeClr val="tx2"/>
                </a:solidFill>
              </a:defRPr>
            </a:lvl1pPr>
          </a:lstStyle>
          <a:p>
            <a:pPr lvl="0"/>
            <a:r>
              <a:rPr lang="en-US" smtClean="0"/>
              <a:t>Click to edit Master text styles</a:t>
            </a:r>
          </a:p>
        </p:txBody>
      </p:sp>
      <p:sp>
        <p:nvSpPr>
          <p:cNvPr id="8" name="Text Placeholder 17"/>
          <p:cNvSpPr>
            <a:spLocks noGrp="1"/>
          </p:cNvSpPr>
          <p:nvPr>
            <p:ph type="body" sz="quarter" idx="15"/>
          </p:nvPr>
        </p:nvSpPr>
        <p:spPr>
          <a:xfrm rot="16200000">
            <a:off x="-57698" y="2226468"/>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9" name="Text Placeholder 13"/>
          <p:cNvSpPr>
            <a:spLocks noGrp="1"/>
          </p:cNvSpPr>
          <p:nvPr>
            <p:ph type="body" sz="quarter" idx="16"/>
          </p:nvPr>
        </p:nvSpPr>
        <p:spPr>
          <a:xfrm>
            <a:off x="5577069" y="3140224"/>
            <a:ext cx="3821593" cy="216768"/>
          </a:xfrm>
        </p:spPr>
        <p:txBody>
          <a:bodyPr/>
          <a:lstStyle>
            <a:lvl1pPr algn="ctr">
              <a:defRPr sz="900">
                <a:solidFill>
                  <a:schemeClr val="tx2"/>
                </a:solidFill>
              </a:defRPr>
            </a:lvl1pPr>
          </a:lstStyle>
          <a:p>
            <a:pPr lvl="0"/>
            <a:r>
              <a:rPr lang="en-US" smtClean="0"/>
              <a:t>Click to edit Master text styles</a:t>
            </a:r>
          </a:p>
        </p:txBody>
      </p:sp>
      <p:sp>
        <p:nvSpPr>
          <p:cNvPr id="10" name="Text Placeholder 17"/>
          <p:cNvSpPr>
            <a:spLocks noGrp="1"/>
          </p:cNvSpPr>
          <p:nvPr>
            <p:ph type="body" sz="quarter" idx="17"/>
          </p:nvPr>
        </p:nvSpPr>
        <p:spPr>
          <a:xfrm rot="16200000">
            <a:off x="4621860" y="2226468"/>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1" name="Text Placeholder 11"/>
          <p:cNvSpPr>
            <a:spLocks noGrp="1"/>
          </p:cNvSpPr>
          <p:nvPr>
            <p:ph type="body" sz="quarter" idx="18"/>
          </p:nvPr>
        </p:nvSpPr>
        <p:spPr>
          <a:xfrm>
            <a:off x="507444" y="3573030"/>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2" name="Text Placeholder 11"/>
          <p:cNvSpPr>
            <a:spLocks noGrp="1"/>
          </p:cNvSpPr>
          <p:nvPr>
            <p:ph type="body" sz="quarter" idx="19"/>
          </p:nvPr>
        </p:nvSpPr>
        <p:spPr>
          <a:xfrm>
            <a:off x="5187138" y="3573030"/>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3" name="Text Placeholder 13"/>
          <p:cNvSpPr>
            <a:spLocks noGrp="1"/>
          </p:cNvSpPr>
          <p:nvPr>
            <p:ph type="body" sz="quarter" idx="20"/>
          </p:nvPr>
        </p:nvSpPr>
        <p:spPr>
          <a:xfrm>
            <a:off x="897516" y="5587701"/>
            <a:ext cx="3821593" cy="216768"/>
          </a:xfrm>
        </p:spPr>
        <p:txBody>
          <a:bodyPr/>
          <a:lstStyle>
            <a:lvl1pPr algn="ctr">
              <a:defRPr sz="900">
                <a:solidFill>
                  <a:schemeClr val="tx2"/>
                </a:solidFill>
              </a:defRPr>
            </a:lvl1pPr>
          </a:lstStyle>
          <a:p>
            <a:pPr lvl="0"/>
            <a:r>
              <a:rPr lang="en-US" smtClean="0"/>
              <a:t>Click to edit Master text styles</a:t>
            </a:r>
          </a:p>
        </p:txBody>
      </p:sp>
      <p:sp>
        <p:nvSpPr>
          <p:cNvPr id="14" name="Text Placeholder 17"/>
          <p:cNvSpPr>
            <a:spLocks noGrp="1"/>
          </p:cNvSpPr>
          <p:nvPr>
            <p:ph type="body" sz="quarter" idx="21"/>
          </p:nvPr>
        </p:nvSpPr>
        <p:spPr>
          <a:xfrm rot="16200000">
            <a:off x="-57698" y="4673946"/>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5" name="Text Placeholder 13"/>
          <p:cNvSpPr>
            <a:spLocks noGrp="1"/>
          </p:cNvSpPr>
          <p:nvPr>
            <p:ph type="body" sz="quarter" idx="22"/>
          </p:nvPr>
        </p:nvSpPr>
        <p:spPr>
          <a:xfrm>
            <a:off x="5577069" y="5587701"/>
            <a:ext cx="3821593" cy="216768"/>
          </a:xfrm>
        </p:spPr>
        <p:txBody>
          <a:bodyPr/>
          <a:lstStyle>
            <a:lvl1pPr algn="ctr">
              <a:defRPr sz="900">
                <a:solidFill>
                  <a:schemeClr val="tx2"/>
                </a:solidFill>
              </a:defRPr>
            </a:lvl1pPr>
          </a:lstStyle>
          <a:p>
            <a:pPr lvl="0"/>
            <a:r>
              <a:rPr lang="en-US" smtClean="0"/>
              <a:t>Click to edit Master text styles</a:t>
            </a:r>
          </a:p>
        </p:txBody>
      </p:sp>
      <p:sp>
        <p:nvSpPr>
          <p:cNvPr id="16" name="Text Placeholder 17"/>
          <p:cNvSpPr>
            <a:spLocks noGrp="1"/>
          </p:cNvSpPr>
          <p:nvPr>
            <p:ph type="body" sz="quarter" idx="23"/>
          </p:nvPr>
        </p:nvSpPr>
        <p:spPr>
          <a:xfrm rot="16200000">
            <a:off x="4621860" y="4673946"/>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8" name="Chart Placeholder 17"/>
          <p:cNvSpPr>
            <a:spLocks noGrp="1"/>
          </p:cNvSpPr>
          <p:nvPr>
            <p:ph type="chart" sz="quarter" idx="24"/>
          </p:nvPr>
        </p:nvSpPr>
        <p:spPr>
          <a:xfrm>
            <a:off x="896012" y="1664216"/>
            <a:ext cx="3823096" cy="1404000"/>
          </a:xfrm>
        </p:spPr>
        <p:txBody>
          <a:bodyPr/>
          <a:lstStyle>
            <a:lvl1pPr>
              <a:defRPr sz="900">
                <a:solidFill>
                  <a:schemeClr val="tx2"/>
                </a:solidFill>
              </a:defRPr>
            </a:lvl1pPr>
          </a:lstStyle>
          <a:p>
            <a:pPr lvl="0"/>
            <a:endParaRPr lang="en-GB" noProof="0" dirty="0"/>
          </a:p>
        </p:txBody>
      </p:sp>
      <p:sp>
        <p:nvSpPr>
          <p:cNvPr id="19" name="Chart Placeholder 17"/>
          <p:cNvSpPr>
            <a:spLocks noGrp="1"/>
          </p:cNvSpPr>
          <p:nvPr>
            <p:ph type="chart" sz="quarter" idx="25"/>
          </p:nvPr>
        </p:nvSpPr>
        <p:spPr>
          <a:xfrm>
            <a:off x="5575569" y="1664216"/>
            <a:ext cx="3823096" cy="1404000"/>
          </a:xfrm>
        </p:spPr>
        <p:txBody>
          <a:bodyPr/>
          <a:lstStyle>
            <a:lvl1pPr>
              <a:defRPr sz="900">
                <a:solidFill>
                  <a:schemeClr val="tx2"/>
                </a:solidFill>
              </a:defRPr>
            </a:lvl1pPr>
          </a:lstStyle>
          <a:p>
            <a:pPr lvl="0"/>
            <a:endParaRPr lang="en-GB" noProof="0" dirty="0"/>
          </a:p>
        </p:txBody>
      </p:sp>
      <p:sp>
        <p:nvSpPr>
          <p:cNvPr id="20" name="Chart Placeholder 17"/>
          <p:cNvSpPr>
            <a:spLocks noGrp="1"/>
          </p:cNvSpPr>
          <p:nvPr>
            <p:ph type="chart" sz="quarter" idx="26"/>
          </p:nvPr>
        </p:nvSpPr>
        <p:spPr>
          <a:xfrm>
            <a:off x="896012" y="4108721"/>
            <a:ext cx="3823096" cy="1404000"/>
          </a:xfrm>
        </p:spPr>
        <p:txBody>
          <a:bodyPr/>
          <a:lstStyle>
            <a:lvl1pPr>
              <a:defRPr sz="900">
                <a:solidFill>
                  <a:schemeClr val="tx2"/>
                </a:solidFill>
              </a:defRPr>
            </a:lvl1pPr>
          </a:lstStyle>
          <a:p>
            <a:pPr lvl="0"/>
            <a:endParaRPr lang="en-GB" noProof="0" dirty="0"/>
          </a:p>
        </p:txBody>
      </p:sp>
      <p:sp>
        <p:nvSpPr>
          <p:cNvPr id="21" name="Chart Placeholder 17"/>
          <p:cNvSpPr>
            <a:spLocks noGrp="1"/>
          </p:cNvSpPr>
          <p:nvPr>
            <p:ph type="chart" sz="quarter" idx="27"/>
          </p:nvPr>
        </p:nvSpPr>
        <p:spPr>
          <a:xfrm>
            <a:off x="5575569" y="4108721"/>
            <a:ext cx="3823096" cy="1404000"/>
          </a:xfrm>
        </p:spPr>
        <p:txBody>
          <a:bodyPr/>
          <a:lstStyle>
            <a:lvl1pPr>
              <a:defRPr sz="900">
                <a:solidFill>
                  <a:schemeClr val="tx2"/>
                </a:solidFill>
              </a:defRPr>
            </a:lvl1pPr>
          </a:lstStyle>
          <a:p>
            <a:pPr lvl="0"/>
            <a:endParaRPr lang="en-GB" noProof="0" dirty="0"/>
          </a:p>
        </p:txBody>
      </p:sp>
      <p:sp>
        <p:nvSpPr>
          <p:cNvPr id="23" name="Footer Placeholder 12"/>
          <p:cNvSpPr>
            <a:spLocks noGrp="1"/>
          </p:cNvSpPr>
          <p:nvPr>
            <p:ph type="ftr" sz="quarter" idx="28"/>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1872189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F1557BFB-391B-4892-B6EF-9136E9D7DB3B}"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Picture Placeholder 2"/>
          <p:cNvSpPr>
            <a:spLocks noGrp="1"/>
          </p:cNvSpPr>
          <p:nvPr>
            <p:ph type="pic" idx="1"/>
          </p:nvPr>
        </p:nvSpPr>
        <p:spPr>
          <a:xfrm>
            <a:off x="1941655" y="1125541"/>
            <a:ext cx="5943600" cy="3746848"/>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55" y="5439347"/>
            <a:ext cx="5943600" cy="365920"/>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dirty="0" smtClean="0"/>
              <a:t>Click to edit Master text styles</a:t>
            </a:r>
          </a:p>
        </p:txBody>
      </p:sp>
      <p:sp>
        <p:nvSpPr>
          <p:cNvPr id="12" name="Title 11"/>
          <p:cNvSpPr>
            <a:spLocks noGrp="1"/>
          </p:cNvSpPr>
          <p:nvPr>
            <p:ph type="title"/>
          </p:nvPr>
        </p:nvSpPr>
        <p:spPr>
          <a:xfrm>
            <a:off x="495300" y="333382"/>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1857489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5B14FF70-2459-4DC9-A4C4-802FC44730E2}"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Vertical Text Placeholder 2"/>
          <p:cNvSpPr>
            <a:spLocks noGrp="1"/>
          </p:cNvSpPr>
          <p:nvPr>
            <p:ph type="body" orient="vert" idx="1"/>
          </p:nvPr>
        </p:nvSpPr>
        <p:spPr/>
        <p:txBody>
          <a:bodyPr vert="eaVert"/>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95300" y="333382"/>
            <a:ext cx="7967795" cy="273052"/>
          </a:xfrm>
          <a:prstGeom prst="rect">
            <a:avLst/>
          </a:prstGeom>
        </p:spPr>
        <p:txBody>
          <a:bodyPr/>
          <a:lstStyle/>
          <a:p>
            <a:r>
              <a:rPr lang="en-US" smtClean="0"/>
              <a:t>Click to edit Master title style</a:t>
            </a:r>
            <a:endParaRPr lang="en-GB"/>
          </a:p>
        </p:txBody>
      </p:sp>
      <p:sp>
        <p:nvSpPr>
          <p:cNvPr id="5"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217952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8071E804-4E73-4409-A027-572EFCC67371}"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7" name="Title 6"/>
          <p:cNvSpPr>
            <a:spLocks noGrp="1"/>
          </p:cNvSpPr>
          <p:nvPr>
            <p:ph type="title"/>
          </p:nvPr>
        </p:nvSpPr>
        <p:spPr>
          <a:xfrm>
            <a:off x="495394" y="333382"/>
            <a:ext cx="7961489" cy="273052"/>
          </a:xfrm>
          <a:prstGeom prst="rect">
            <a:avLst/>
          </a:prstGeom>
        </p:spPr>
        <p:txBody>
          <a:bodyPr/>
          <a:lstStyle/>
          <a:p>
            <a:r>
              <a:rPr lang="en-US" smtClean="0"/>
              <a:t>Click to edit Master title style</a:t>
            </a:r>
            <a:endParaRPr lang="en-GB"/>
          </a:p>
        </p:txBody>
      </p:sp>
      <p:sp>
        <p:nvSpPr>
          <p:cNvPr id="4"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1325460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47642"/>
            <a:ext cx="7967795" cy="273052"/>
          </a:xfrm>
          <a:prstGeom prst="rect">
            <a:avLst/>
          </a:prstGeom>
        </p:spPr>
        <p:txBody>
          <a:bodyPr/>
          <a:lstStyle>
            <a:lvl1pPr>
              <a:lnSpc>
                <a:spcPts val="1877"/>
              </a:lnSpc>
              <a:defRPr/>
            </a:lvl1pPr>
          </a:lstStyle>
          <a:p>
            <a:r>
              <a:rPr lang="en-US" dirty="0" smtClean="0"/>
              <a:t>Click to edit Master title style</a:t>
            </a:r>
            <a:endParaRPr lang="en-GB" dirty="0"/>
          </a:p>
        </p:txBody>
      </p:sp>
      <p:sp>
        <p:nvSpPr>
          <p:cNvPr id="3" name="DocID"/>
          <p:cNvSpPr txBox="1"/>
          <p:nvPr/>
        </p:nvSpPr>
        <p:spPr>
          <a:xfrm>
            <a:off x="1307556" y="6517402"/>
            <a:ext cx="65" cy="123111"/>
          </a:xfrm>
          <a:prstGeom prst="rect">
            <a:avLst/>
          </a:prstGeom>
          <a:noFill/>
        </p:spPr>
        <p:txBody>
          <a:bodyPr vert="horz" wrap="none" lIns="0" tIns="0" rIns="0" bIns="0" rtlCol="0" anchor="b">
            <a:spAutoFit/>
          </a:bodyPr>
          <a:lstStyle/>
          <a:p>
            <a:endParaRPr lang="de-DE" sz="800" dirty="0">
              <a:solidFill>
                <a:srgbClr val="53682A"/>
              </a:solidFill>
              <a:latin typeface="Arial"/>
            </a:endParaRPr>
          </a:p>
        </p:txBody>
      </p:sp>
      <p:sp>
        <p:nvSpPr>
          <p:cNvPr id="8" name="DocID"/>
          <p:cNvSpPr txBox="1"/>
          <p:nvPr userDrawn="1"/>
        </p:nvSpPr>
        <p:spPr>
          <a:xfrm>
            <a:off x="1307556" y="6517402"/>
            <a:ext cx="65" cy="123111"/>
          </a:xfrm>
          <a:prstGeom prst="rect">
            <a:avLst/>
          </a:prstGeom>
          <a:noFill/>
        </p:spPr>
        <p:txBody>
          <a:bodyPr vert="horz" wrap="none" lIns="0" tIns="0" rIns="0" bIns="0" rtlCol="0" anchor="b">
            <a:spAutoFit/>
          </a:bodyPr>
          <a:lstStyle/>
          <a:p>
            <a:endParaRPr lang="de-DE" sz="800" dirty="0">
              <a:solidFill>
                <a:srgbClr val="53682A"/>
              </a:solidFill>
              <a:latin typeface="Arial"/>
            </a:endParaRPr>
          </a:p>
        </p:txBody>
      </p:sp>
      <p:sp>
        <p:nvSpPr>
          <p:cNvPr id="7" name="Footer Placeholder 12"/>
          <p:cNvSpPr>
            <a:spLocks noGrp="1"/>
          </p:cNvSpPr>
          <p:nvPr>
            <p:ph type="ftr" sz="quarter" idx="3"/>
          </p:nvPr>
        </p:nvSpPr>
        <p:spPr>
          <a:xfrm>
            <a:off x="7293637" y="6513518"/>
            <a:ext cx="2105025" cy="207964"/>
          </a:xfrm>
          <a:prstGeom prst="rect">
            <a:avLst/>
          </a:prstGeom>
        </p:spPr>
        <p:txBody>
          <a:bodyPr vert="horz" lIns="107287" tIns="53643" rIns="107287" bIns="53643" rtlCol="0" anchor="ctr"/>
          <a:lstStyle>
            <a:lvl1pPr algn="r" fontAlgn="auto">
              <a:spcBef>
                <a:spcPts val="0"/>
              </a:spcBef>
              <a:spcAft>
                <a:spcPts val="0"/>
              </a:spcAft>
              <a:defRPr sz="1400" b="1">
                <a:solidFill>
                  <a:srgbClr val="333333"/>
                </a:solidFill>
                <a:latin typeface="+mn-lt"/>
                <a:cs typeface="+mn-cs"/>
              </a:defRPr>
            </a:lvl1pPr>
          </a:lstStyle>
          <a:p>
            <a:pPr>
              <a:defRPr/>
            </a:pPr>
            <a:endParaRPr lang="en-GB" dirty="0"/>
          </a:p>
        </p:txBody>
      </p:sp>
      <p:sp>
        <p:nvSpPr>
          <p:cNvPr id="12" name="Rectangle 15"/>
          <p:cNvSpPr>
            <a:spLocks noChangeArrowheads="1"/>
          </p:cNvSpPr>
          <p:nvPr userDrawn="1"/>
        </p:nvSpPr>
        <p:spPr bwMode="gray">
          <a:xfrm>
            <a:off x="8541502" y="336002"/>
            <a:ext cx="856456" cy="284692"/>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84488" bIns="0" anchor="ctr">
            <a:noAutofit/>
          </a:bodyPr>
          <a:lstStyle/>
          <a:p>
            <a:pPr algn="r" eaLnBrk="0" hangingPunct="0"/>
            <a:fld id="{2306E996-13B1-4F09-8F6B-3AC86B81501F}" type="slidenum">
              <a:rPr lang="en-GB" sz="1400">
                <a:solidFill>
                  <a:srgbClr val="212121"/>
                </a:solidFill>
                <a:latin typeface="Arial"/>
              </a:rPr>
              <a:pPr algn="r" eaLnBrk="0" hangingPunct="0"/>
              <a:t>‹#›</a:t>
            </a:fld>
            <a:endParaRPr lang="en-GB" sz="1400" dirty="0">
              <a:solidFill>
                <a:srgbClr val="212121"/>
              </a:solidFill>
              <a:latin typeface="Arial"/>
            </a:endParaRPr>
          </a:p>
        </p:txBody>
      </p:sp>
    </p:spTree>
    <p:extLst>
      <p:ext uri="{BB962C8B-B14F-4D97-AF65-F5344CB8AC3E}">
        <p14:creationId xmlns:p14="http://schemas.microsoft.com/office/powerpoint/2010/main" val="218275576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In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idx="10"/>
          </p:nvPr>
        </p:nvSpPr>
        <p:spPr>
          <a:xfrm>
            <a:off x="4094905" y="4725145"/>
            <a:ext cx="3755622" cy="360040"/>
          </a:xfrm>
          <a:prstGeom prst="rect">
            <a:avLst/>
          </a:prstGeom>
        </p:spPr>
        <p:txBody>
          <a:bodyPr rtlCol="0">
            <a:noAutofit/>
          </a:bodyPr>
          <a:lstStyle>
            <a:lvl1pPr marL="0" indent="0" algn="r">
              <a:buNone/>
              <a:defRPr sz="1400" b="1" baseline="0">
                <a:solidFill>
                  <a:srgbClr val="333333"/>
                </a:solidFill>
                <a:effectLst/>
              </a:defRPr>
            </a:lvl1pPr>
          </a:lstStyle>
          <a:p>
            <a:pPr lvl="0"/>
            <a:r>
              <a:rPr lang="en-US" noProof="0" smtClean="0"/>
              <a:t>Click to edit Master text styles</a:t>
            </a:r>
          </a:p>
        </p:txBody>
      </p:sp>
      <p:sp>
        <p:nvSpPr>
          <p:cNvPr id="18" name="Text Placeholder 17"/>
          <p:cNvSpPr>
            <a:spLocks noGrp="1"/>
          </p:cNvSpPr>
          <p:nvPr>
            <p:ph type="body" sz="quarter" idx="11"/>
          </p:nvPr>
        </p:nvSpPr>
        <p:spPr>
          <a:xfrm>
            <a:off x="896012" y="3429009"/>
            <a:ext cx="7801404" cy="1079500"/>
          </a:xfrm>
        </p:spPr>
        <p:txBody>
          <a:bodyPr>
            <a:noAutofit/>
          </a:bodyPr>
          <a:lstStyle>
            <a:lvl1pPr marL="0" indent="0">
              <a:defRPr sz="47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pic>
        <p:nvPicPr>
          <p:cNvPr id="5" name="Picture 2" descr="C:\Users\CPUAS\AppData\Local\Microsoft\Windows\Temporary Internet Files\Content.Outlook\5V6PUZPF\TAKE CARE - SFI 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9280" y="6216727"/>
            <a:ext cx="1315082"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96143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4" name="Straight Connector 3"/>
          <p:cNvCxnSpPr/>
          <p:nvPr/>
        </p:nvCxnSpPr>
        <p:spPr>
          <a:xfrm>
            <a:off x="507664" y="260351"/>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7664" y="692152"/>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6"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776A5E32-26F0-43FF-92C7-7BBE05C8329C}"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Content Placeholder 2"/>
          <p:cNvSpPr>
            <a:spLocks noGrp="1"/>
          </p:cNvSpPr>
          <p:nvPr>
            <p:ph idx="1"/>
          </p:nvPr>
        </p:nvSpPr>
        <p:spPr/>
        <p:txBody>
          <a:bodyPr lIns="0" tIns="0" rIns="0" bIns="0"/>
          <a:lstStyle>
            <a:lvl1pPr marL="0" indent="0">
              <a:buFontTx/>
              <a:buNone/>
              <a:defRPr sz="1600"/>
            </a:lvl1pPr>
            <a:lvl2pPr marL="0" indent="0" algn="l">
              <a:buFontTx/>
              <a:buNone/>
              <a:defRPr sz="1600"/>
            </a:lvl2pPr>
            <a:lvl3pPr marL="348309" indent="-348309" algn="l">
              <a:buFontTx/>
              <a:buBlip>
                <a:blip r:embed="rId2"/>
              </a:buBlip>
              <a:defRPr sz="1600"/>
            </a:lvl3pPr>
            <a:lvl4pPr marL="715244" indent="-366935" algn="l">
              <a:buFont typeface="Wingdings" pitchFamily="2" charset="2"/>
              <a:buChar char="§"/>
              <a:defRPr sz="1600"/>
            </a:lvl4pPr>
            <a:lvl5pPr marL="1043064" indent="-318508" algn="l">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a:t>
            </a:r>
          </a:p>
        </p:txBody>
      </p:sp>
      <p:sp>
        <p:nvSpPr>
          <p:cNvPr id="13" name="Title 12"/>
          <p:cNvSpPr>
            <a:spLocks noGrp="1"/>
          </p:cNvSpPr>
          <p:nvPr>
            <p:ph type="title"/>
          </p:nvPr>
        </p:nvSpPr>
        <p:spPr>
          <a:xfrm>
            <a:off x="495300" y="333382"/>
            <a:ext cx="7967795" cy="273052"/>
          </a:xfrm>
          <a:prstGeom prst="rect">
            <a:avLst/>
          </a:prstGeom>
        </p:spPr>
        <p:txBody>
          <a:bodyPr rtlCol="0">
            <a:normAutofit/>
          </a:bodyPr>
          <a:lstStyle>
            <a:lvl1pPr>
              <a:defRPr lang="en-GB"/>
            </a:lvl1pPr>
          </a:lstStyle>
          <a:p>
            <a:pPr lvl="0"/>
            <a:r>
              <a:rPr lang="en-US" dirty="0" smtClean="0"/>
              <a:t>Click to edit Master title style</a:t>
            </a:r>
            <a:endParaRPr lang="en-GB" dirty="0"/>
          </a:p>
        </p:txBody>
      </p:sp>
      <p:sp>
        <p:nvSpPr>
          <p:cNvPr id="7"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72319769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F836E07C-5E19-47DB-9EAD-A1D17B92F376}"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Content Placeholder 2"/>
          <p:cNvSpPr>
            <a:spLocks noGrp="1"/>
          </p:cNvSpPr>
          <p:nvPr>
            <p:ph sz="half" idx="1"/>
          </p:nvPr>
        </p:nvSpPr>
        <p:spPr>
          <a:xfrm>
            <a:off x="495300" y="1124753"/>
            <a:ext cx="4223808" cy="4680521"/>
          </a:xfrm>
        </p:spPr>
        <p:txBody>
          <a:bodyPr/>
          <a:lstStyle>
            <a:lvl1pPr marL="0" indent="0">
              <a:defRPr sz="1600"/>
            </a:lvl1pPr>
            <a:lvl2pPr>
              <a:defRPr sz="1600"/>
            </a:lvl2pPr>
            <a:lvl3pPr>
              <a:defRPr sz="1600"/>
            </a:lvl3pPr>
            <a:lvl4pPr>
              <a:defRPr sz="16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186892" y="1124753"/>
            <a:ext cx="4223808" cy="4680521"/>
          </a:xfrm>
        </p:spPr>
        <p:txBody>
          <a:bodyPr/>
          <a:lstStyle>
            <a:lvl1pPr marL="0" indent="0">
              <a:defRPr sz="1600"/>
            </a:lvl1pPr>
            <a:lvl2pPr>
              <a:defRPr sz="1600"/>
            </a:lvl2pPr>
            <a:lvl3pPr>
              <a:defRPr sz="1600"/>
            </a:lvl3pPr>
            <a:lvl4pPr>
              <a:defRPr sz="1600"/>
            </a:lvl4pPr>
            <a:lvl5pPr>
              <a:defRPr sz="2100"/>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a:xfrm>
            <a:off x="495300" y="333382"/>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40055793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93" y="1124751"/>
            <a:ext cx="5537728" cy="4608512"/>
          </a:xfrm>
        </p:spPr>
        <p:txBody>
          <a:bodyPr/>
          <a:lstStyle>
            <a:lvl1pPr marL="0" indent="0">
              <a:defRPr sz="3300"/>
            </a:lvl1pPr>
            <a:lvl2pPr>
              <a:defRPr sz="2100"/>
            </a:lvl2pPr>
            <a:lvl3pPr>
              <a:defRPr sz="2100"/>
            </a:lvl3pPr>
            <a:lvl4pPr>
              <a:defRPr sz="19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5320" y="1124749"/>
            <a:ext cx="3259006" cy="4608513"/>
          </a:xfrm>
        </p:spPr>
        <p:txBody>
          <a:bodyPr/>
          <a:lstStyle>
            <a:lvl1pPr marL="0" indent="0">
              <a:buNone/>
              <a:defRPr sz="28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5" name="Footer Placeholder 12"/>
          <p:cNvSpPr>
            <a:spLocks noGrp="1"/>
          </p:cNvSpPr>
          <p:nvPr>
            <p:ph type="ftr" sz="quarter" idx="10"/>
          </p:nvPr>
        </p:nvSpPr>
        <p:spPr/>
        <p:txBody>
          <a:bodyPr/>
          <a:lstStyle>
            <a:lvl1pPr>
              <a:defRPr/>
            </a:lvl1pPr>
          </a:lstStyle>
          <a:p>
            <a:pPr>
              <a:defRPr/>
            </a:pPr>
            <a:endParaRPr lang="en-GB"/>
          </a:p>
        </p:txBody>
      </p:sp>
      <p:sp>
        <p:nvSpPr>
          <p:cNvPr id="6" name="Slide Number Placeholder 15"/>
          <p:cNvSpPr>
            <a:spLocks noGrp="1"/>
          </p:cNvSpPr>
          <p:nvPr>
            <p:ph type="sldNum" sz="quarter" idx="11"/>
          </p:nvPr>
        </p:nvSpPr>
        <p:spPr/>
        <p:txBody>
          <a:bodyPr/>
          <a:lstStyle>
            <a:lvl1pPr>
              <a:defRPr/>
            </a:lvl1pPr>
          </a:lstStyle>
          <a:p>
            <a:pPr>
              <a:defRPr/>
            </a:pPr>
            <a:fld id="{9F5AD9CA-45DF-440F-8483-62D4F00097F7}" type="slidenum">
              <a:rPr lang="en-GB"/>
              <a:pPr>
                <a:defRPr/>
              </a:pPr>
              <a:t>‹#›</a:t>
            </a:fld>
            <a:endParaRPr lang="en-GB" dirty="0"/>
          </a:p>
        </p:txBody>
      </p:sp>
    </p:spTree>
    <p:extLst>
      <p:ext uri="{BB962C8B-B14F-4D97-AF65-F5344CB8AC3E}">
        <p14:creationId xmlns:p14="http://schemas.microsoft.com/office/powerpoint/2010/main" val="131222642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1UP CHART">
    <p:spTree>
      <p:nvGrpSpPr>
        <p:cNvPr id="1" name=""/>
        <p:cNvGrpSpPr/>
        <p:nvPr/>
      </p:nvGrpSpPr>
      <p:grpSpPr>
        <a:xfrm>
          <a:off x="0" y="0"/>
          <a:ext cx="0" cy="0"/>
          <a:chOff x="0" y="0"/>
          <a:chExt cx="0" cy="0"/>
        </a:xfrm>
      </p:grpSpPr>
      <p:graphicFrame>
        <p:nvGraphicFramePr>
          <p:cNvPr id="7" name="Object 12" hidden="1"/>
          <p:cNvGraphicFramePr>
            <a:graphicFrameLocks noChangeAspect="1"/>
          </p:cNvGraphicFramePr>
          <p:nvPr userDrawn="1">
            <p:custDataLst>
              <p:tags r:id="rId2"/>
            </p:custDataLst>
          </p:nvPr>
        </p:nvGraphicFramePr>
        <p:xfrm>
          <a:off x="1682" y="1598"/>
          <a:ext cx="1637" cy="1588"/>
        </p:xfrm>
        <a:graphic>
          <a:graphicData uri="http://schemas.openxmlformats.org/presentationml/2006/ole">
            <mc:AlternateContent xmlns:mc="http://schemas.openxmlformats.org/markup-compatibility/2006">
              <mc:Choice xmlns:v="urn:schemas-microsoft-com:vml" Requires="v">
                <p:oleObj spid="_x0000_s2463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 y="1598"/>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ocID"/>
          <p:cNvSpPr txBox="1">
            <a:spLocks noChangeArrowheads="1"/>
          </p:cNvSpPr>
          <p:nvPr/>
        </p:nvSpPr>
        <p:spPr bwMode="auto">
          <a:xfrm>
            <a:off x="1306870" y="6517402"/>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eaLnBrk="1" hangingPunct="1">
              <a:defRPr/>
            </a:pPr>
            <a:endParaRPr lang="de-DE" sz="800" dirty="0" smtClean="0">
              <a:solidFill>
                <a:srgbClr val="53682A"/>
              </a:solidFill>
            </a:endParaRPr>
          </a:p>
        </p:txBody>
      </p:sp>
      <p:sp>
        <p:nvSpPr>
          <p:cNvPr id="9" name="DocID"/>
          <p:cNvSpPr txBox="1">
            <a:spLocks noChangeArrowheads="1"/>
          </p:cNvSpPr>
          <p:nvPr userDrawn="1"/>
        </p:nvSpPr>
        <p:spPr bwMode="auto">
          <a:xfrm>
            <a:off x="1306870" y="6517402"/>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eaLnBrk="1" hangingPunct="1">
              <a:defRPr/>
            </a:pPr>
            <a:endParaRPr lang="de-DE" sz="800" dirty="0" smtClean="0">
              <a:solidFill>
                <a:srgbClr val="53682A"/>
              </a:solidFill>
            </a:endParaRPr>
          </a:p>
        </p:txBody>
      </p:sp>
      <p:sp>
        <p:nvSpPr>
          <p:cNvPr id="11" name="Rectangle 16"/>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E2AEE6E6-2F1D-457C-AF7F-31DC816AE630}"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a:xfrm>
            <a:off x="495300" y="347642"/>
            <a:ext cx="7967795" cy="273052"/>
          </a:xfrm>
          <a:prstGeom prst="rect">
            <a:avLst/>
          </a:prstGeom>
        </p:spPr>
        <p:txBody>
          <a:bodyPr/>
          <a:lstStyle>
            <a:lvl1pPr>
              <a:lnSpc>
                <a:spcPts val="1877"/>
              </a:lnSpc>
              <a:defRPr/>
            </a:lvl1pPr>
          </a:lstStyle>
          <a:p>
            <a:r>
              <a:rPr lang="en-US" dirty="0" smtClean="0"/>
              <a:t>Click to edit Master title style</a:t>
            </a:r>
            <a:endParaRPr lang="en-GB" dirty="0"/>
          </a:p>
        </p:txBody>
      </p:sp>
      <p:sp>
        <p:nvSpPr>
          <p:cNvPr id="10" name="Chart Placeholder 9"/>
          <p:cNvSpPr>
            <a:spLocks noGrp="1"/>
          </p:cNvSpPr>
          <p:nvPr>
            <p:ph type="chart" sz="quarter" idx="10"/>
          </p:nvPr>
        </p:nvSpPr>
        <p:spPr>
          <a:xfrm>
            <a:off x="916023" y="1878017"/>
            <a:ext cx="8482657" cy="2846387"/>
          </a:xfrm>
        </p:spPr>
        <p:txBody>
          <a:bodyPr/>
          <a:lstStyle>
            <a:lvl1pPr>
              <a:defRPr>
                <a:solidFill>
                  <a:schemeClr val="tx2"/>
                </a:solidFill>
              </a:defRPr>
            </a:lvl1pPr>
          </a:lstStyle>
          <a:p>
            <a:pPr lvl="0"/>
            <a:endParaRPr lang="en-GB" noProof="0" dirty="0"/>
          </a:p>
        </p:txBody>
      </p:sp>
      <p:sp>
        <p:nvSpPr>
          <p:cNvPr id="12" name="Text Placeholder 11"/>
          <p:cNvSpPr>
            <a:spLocks noGrp="1"/>
          </p:cNvSpPr>
          <p:nvPr>
            <p:ph type="body" sz="quarter" idx="11"/>
          </p:nvPr>
        </p:nvSpPr>
        <p:spPr>
          <a:xfrm>
            <a:off x="507445" y="1125746"/>
            <a:ext cx="8891323" cy="358775"/>
          </a:xfrm>
        </p:spPr>
        <p:txBody>
          <a:bodyPr lIns="0" tIns="0" rIns="0" bIns="0"/>
          <a:lstStyle>
            <a:lvl1pPr>
              <a:defRPr>
                <a:solidFill>
                  <a:schemeClr val="tx2"/>
                </a:solidFill>
              </a:defRPr>
            </a:lvl1pPr>
            <a:lvl5pPr>
              <a:defRPr/>
            </a:lvl5pPr>
          </a:lstStyle>
          <a:p>
            <a:pPr lvl="0"/>
            <a:r>
              <a:rPr lang="en-US" smtClean="0"/>
              <a:t>Click to edit Master text styles</a:t>
            </a:r>
          </a:p>
        </p:txBody>
      </p:sp>
      <p:sp>
        <p:nvSpPr>
          <p:cNvPr id="18" name="Text Placeholder 17"/>
          <p:cNvSpPr>
            <a:spLocks noGrp="1"/>
          </p:cNvSpPr>
          <p:nvPr>
            <p:ph type="body" sz="quarter" idx="13"/>
          </p:nvPr>
        </p:nvSpPr>
        <p:spPr>
          <a:xfrm rot="16200000">
            <a:off x="-777306" y="316296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916023" y="5012432"/>
            <a:ext cx="8482657" cy="216768"/>
          </a:xfrm>
        </p:spPr>
        <p:txBody>
          <a:bodyPr anchor="ctr" anchorCtr="1"/>
          <a:lstStyle>
            <a:lvl1pPr algn="ctr">
              <a:defRPr sz="1200">
                <a:solidFill>
                  <a:schemeClr val="tx2"/>
                </a:solidFill>
              </a:defRPr>
            </a:lvl1pPr>
          </a:lstStyle>
          <a:p>
            <a:pPr lvl="0"/>
            <a:r>
              <a:rPr lang="en-US" smtClean="0"/>
              <a:t>Click to edit Master text styles</a:t>
            </a:r>
          </a:p>
        </p:txBody>
      </p:sp>
      <p:sp>
        <p:nvSpPr>
          <p:cNvPr id="13" name="Footer Placeholder 12"/>
          <p:cNvSpPr>
            <a:spLocks noGrp="1"/>
          </p:cNvSpPr>
          <p:nvPr>
            <p:ph type="ftr" sz="quarter" idx="14"/>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038781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2UP CHART">
    <p:spTree>
      <p:nvGrpSpPr>
        <p:cNvPr id="1" name=""/>
        <p:cNvGrpSpPr/>
        <p:nvPr/>
      </p:nvGrpSpPr>
      <p:grpSpPr>
        <a:xfrm>
          <a:off x="0" y="0"/>
          <a:ext cx="0" cy="0"/>
          <a:chOff x="0" y="0"/>
          <a:chExt cx="0" cy="0"/>
        </a:xfrm>
      </p:grpSpPr>
      <p:graphicFrame>
        <p:nvGraphicFramePr>
          <p:cNvPr id="16" name="Object 12" hidden="1"/>
          <p:cNvGraphicFramePr>
            <a:graphicFrameLocks noChangeAspect="1"/>
          </p:cNvGraphicFramePr>
          <p:nvPr userDrawn="1">
            <p:custDataLst>
              <p:tags r:id="rId2"/>
            </p:custDataLst>
          </p:nvPr>
        </p:nvGraphicFramePr>
        <p:xfrm>
          <a:off x="1682" y="1598"/>
          <a:ext cx="1637" cy="1588"/>
        </p:xfrm>
        <a:graphic>
          <a:graphicData uri="http://schemas.openxmlformats.org/presentationml/2006/ole">
            <mc:AlternateContent xmlns:mc="http://schemas.openxmlformats.org/markup-compatibility/2006">
              <mc:Choice xmlns:v="urn:schemas-microsoft-com:vml" Requires="v">
                <p:oleObj spid="_x0000_s2565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 y="1598"/>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BA06FB5F-F4FE-4BD4-B8A2-1D5326E8F8DA}"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6" y="1125746"/>
            <a:ext cx="4211635" cy="358775"/>
          </a:xfrm>
        </p:spPr>
        <p:txBody>
          <a:bodyPr lIns="0" tIns="0" rIns="0" bIns="0"/>
          <a:lstStyle>
            <a:lvl1pPr>
              <a:defRPr sz="1400">
                <a:solidFill>
                  <a:schemeClr val="tx2"/>
                </a:solidFill>
              </a:defRPr>
            </a:lvl1pPr>
            <a:lvl5pPr>
              <a:defRPr/>
            </a:lvl5pPr>
          </a:lstStyle>
          <a:p>
            <a:pPr lvl="0"/>
            <a:r>
              <a:rPr lang="en-US" smtClean="0"/>
              <a:t>Click to edit Master text styles</a:t>
            </a:r>
          </a:p>
        </p:txBody>
      </p:sp>
      <p:sp>
        <p:nvSpPr>
          <p:cNvPr id="11" name="Text Placeholder 11"/>
          <p:cNvSpPr>
            <a:spLocks noGrp="1"/>
          </p:cNvSpPr>
          <p:nvPr>
            <p:ph type="body" sz="quarter" idx="13"/>
          </p:nvPr>
        </p:nvSpPr>
        <p:spPr>
          <a:xfrm>
            <a:off x="5187142" y="1125746"/>
            <a:ext cx="4211635" cy="358775"/>
          </a:xfrm>
        </p:spPr>
        <p:txBody>
          <a:bodyPr lIns="0" tIns="0" rIns="0" bIns="0"/>
          <a:lstStyle>
            <a:lvl1pPr>
              <a:defRPr sz="1400">
                <a:solidFill>
                  <a:schemeClr val="tx2"/>
                </a:solidFill>
              </a:defRPr>
            </a:lvl1pPr>
            <a:lvl5pPr>
              <a:defRPr/>
            </a:lvl5pPr>
          </a:lstStyle>
          <a:p>
            <a:pPr lvl="0"/>
            <a:r>
              <a:rPr lang="en-US" smtClean="0"/>
              <a:t>Click to edit Master text styles</a:t>
            </a:r>
          </a:p>
        </p:txBody>
      </p:sp>
      <p:sp>
        <p:nvSpPr>
          <p:cNvPr id="13" name="Text Placeholder 17"/>
          <p:cNvSpPr>
            <a:spLocks noGrp="1"/>
          </p:cNvSpPr>
          <p:nvPr>
            <p:ph type="body" sz="quarter" idx="15"/>
          </p:nvPr>
        </p:nvSpPr>
        <p:spPr>
          <a:xfrm rot="16200000">
            <a:off x="-777306" y="316296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5" name="Text Placeholder 17"/>
          <p:cNvSpPr>
            <a:spLocks noGrp="1"/>
          </p:cNvSpPr>
          <p:nvPr>
            <p:ph type="body" sz="quarter" idx="17"/>
          </p:nvPr>
        </p:nvSpPr>
        <p:spPr>
          <a:xfrm rot="16200000">
            <a:off x="3902252" y="3162969"/>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200" dirty="0">
                <a:solidFill>
                  <a:schemeClr val="tx2"/>
                </a:solidFill>
              </a:defRPr>
            </a:lvl1pPr>
          </a:lstStyle>
          <a:p>
            <a:pPr lvl="0"/>
            <a:r>
              <a:rPr lang="en-US" smtClean="0"/>
              <a:t>Click to edit Master text styles</a:t>
            </a:r>
          </a:p>
        </p:txBody>
      </p:sp>
      <p:sp>
        <p:nvSpPr>
          <p:cNvPr id="17" name="Chart Placeholder 16"/>
          <p:cNvSpPr>
            <a:spLocks noGrp="1"/>
          </p:cNvSpPr>
          <p:nvPr>
            <p:ph type="chart" sz="quarter" idx="18"/>
          </p:nvPr>
        </p:nvSpPr>
        <p:spPr>
          <a:xfrm>
            <a:off x="896012" y="1878017"/>
            <a:ext cx="3823096" cy="2846387"/>
          </a:xfrm>
        </p:spPr>
        <p:txBody>
          <a:bodyPr/>
          <a:lstStyle>
            <a:lvl1pPr>
              <a:defRPr sz="1400">
                <a:solidFill>
                  <a:schemeClr val="tx2"/>
                </a:solidFill>
              </a:defRPr>
            </a:lvl1pPr>
          </a:lstStyle>
          <a:p>
            <a:pPr lvl="0"/>
            <a:endParaRPr lang="en-GB" noProof="0" dirty="0"/>
          </a:p>
        </p:txBody>
      </p:sp>
      <p:sp>
        <p:nvSpPr>
          <p:cNvPr id="18" name="Chart Placeholder 16"/>
          <p:cNvSpPr>
            <a:spLocks noGrp="1"/>
          </p:cNvSpPr>
          <p:nvPr>
            <p:ph type="chart" sz="quarter" idx="19"/>
          </p:nvPr>
        </p:nvSpPr>
        <p:spPr>
          <a:xfrm>
            <a:off x="5570240" y="1878017"/>
            <a:ext cx="3823096" cy="2846387"/>
          </a:xfrm>
        </p:spPr>
        <p:txBody>
          <a:bodyPr/>
          <a:lstStyle>
            <a:lvl1pPr>
              <a:defRPr sz="1400">
                <a:solidFill>
                  <a:schemeClr val="tx2"/>
                </a:solidFill>
              </a:defRPr>
            </a:lvl1pPr>
          </a:lstStyle>
          <a:p>
            <a:pPr lvl="0"/>
            <a:endParaRPr lang="en-GB" noProof="0" dirty="0"/>
          </a:p>
        </p:txBody>
      </p:sp>
      <p:sp>
        <p:nvSpPr>
          <p:cNvPr id="12" name="Text Placeholder 13"/>
          <p:cNvSpPr>
            <a:spLocks noGrp="1"/>
          </p:cNvSpPr>
          <p:nvPr>
            <p:ph type="body" sz="quarter" idx="14"/>
          </p:nvPr>
        </p:nvSpPr>
        <p:spPr>
          <a:xfrm>
            <a:off x="897516" y="5012432"/>
            <a:ext cx="3821593" cy="216768"/>
          </a:xfrm>
        </p:spPr>
        <p:txBody>
          <a:bodyPr/>
          <a:lstStyle>
            <a:lvl1pPr algn="ctr">
              <a:defRPr sz="1200">
                <a:solidFill>
                  <a:schemeClr val="tx2"/>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5577069" y="5012432"/>
            <a:ext cx="3821593" cy="216768"/>
          </a:xfrm>
        </p:spPr>
        <p:txBody>
          <a:bodyPr/>
          <a:lstStyle>
            <a:lvl1pPr algn="ctr">
              <a:defRPr sz="1200">
                <a:solidFill>
                  <a:schemeClr val="tx2"/>
                </a:solidFill>
              </a:defRPr>
            </a:lvl1pPr>
          </a:lstStyle>
          <a:p>
            <a:pPr lvl="0"/>
            <a:r>
              <a:rPr lang="en-US" smtClean="0"/>
              <a:t>Click to edit Master text styles</a:t>
            </a:r>
          </a:p>
        </p:txBody>
      </p:sp>
      <p:sp>
        <p:nvSpPr>
          <p:cNvPr id="20" name="Footer Placeholder 12"/>
          <p:cNvSpPr>
            <a:spLocks noGrp="1"/>
          </p:cNvSpPr>
          <p:nvPr>
            <p:ph type="ftr" sz="quarter" idx="2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1409480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4UP CHARTS">
    <p:spTree>
      <p:nvGrpSpPr>
        <p:cNvPr id="1" name=""/>
        <p:cNvGrpSpPr/>
        <p:nvPr/>
      </p:nvGrpSpPr>
      <p:grpSpPr>
        <a:xfrm>
          <a:off x="0" y="0"/>
          <a:ext cx="0" cy="0"/>
          <a:chOff x="0" y="0"/>
          <a:chExt cx="0" cy="0"/>
        </a:xfrm>
      </p:grpSpPr>
      <p:sp>
        <p:nvSpPr>
          <p:cNvPr id="22"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C4EECD06-72C0-4FD1-AFA7-163B872EF2B8}"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6" y="1125746"/>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6" name="Text Placeholder 11"/>
          <p:cNvSpPr>
            <a:spLocks noGrp="1"/>
          </p:cNvSpPr>
          <p:nvPr>
            <p:ph type="body" sz="quarter" idx="13"/>
          </p:nvPr>
        </p:nvSpPr>
        <p:spPr>
          <a:xfrm>
            <a:off x="5187142" y="1125746"/>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7" name="Text Placeholder 13"/>
          <p:cNvSpPr>
            <a:spLocks noGrp="1"/>
          </p:cNvSpPr>
          <p:nvPr>
            <p:ph type="body" sz="quarter" idx="14"/>
          </p:nvPr>
        </p:nvSpPr>
        <p:spPr>
          <a:xfrm>
            <a:off x="897516" y="3140224"/>
            <a:ext cx="3821593" cy="216768"/>
          </a:xfrm>
        </p:spPr>
        <p:txBody>
          <a:bodyPr/>
          <a:lstStyle>
            <a:lvl1pPr algn="ctr">
              <a:defRPr sz="900">
                <a:solidFill>
                  <a:schemeClr val="tx2"/>
                </a:solidFill>
              </a:defRPr>
            </a:lvl1pPr>
          </a:lstStyle>
          <a:p>
            <a:pPr lvl="0"/>
            <a:r>
              <a:rPr lang="en-US" smtClean="0"/>
              <a:t>Click to edit Master text styles</a:t>
            </a:r>
          </a:p>
        </p:txBody>
      </p:sp>
      <p:sp>
        <p:nvSpPr>
          <p:cNvPr id="8" name="Text Placeholder 17"/>
          <p:cNvSpPr>
            <a:spLocks noGrp="1"/>
          </p:cNvSpPr>
          <p:nvPr>
            <p:ph type="body" sz="quarter" idx="15"/>
          </p:nvPr>
        </p:nvSpPr>
        <p:spPr>
          <a:xfrm rot="16200000">
            <a:off x="-57698" y="2226494"/>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9" name="Text Placeholder 13"/>
          <p:cNvSpPr>
            <a:spLocks noGrp="1"/>
          </p:cNvSpPr>
          <p:nvPr>
            <p:ph type="body" sz="quarter" idx="16"/>
          </p:nvPr>
        </p:nvSpPr>
        <p:spPr>
          <a:xfrm>
            <a:off x="5577069" y="3140224"/>
            <a:ext cx="3821593" cy="216768"/>
          </a:xfrm>
        </p:spPr>
        <p:txBody>
          <a:bodyPr/>
          <a:lstStyle>
            <a:lvl1pPr algn="ctr">
              <a:defRPr sz="900">
                <a:solidFill>
                  <a:schemeClr val="tx2"/>
                </a:solidFill>
              </a:defRPr>
            </a:lvl1pPr>
          </a:lstStyle>
          <a:p>
            <a:pPr lvl="0"/>
            <a:r>
              <a:rPr lang="en-US" smtClean="0"/>
              <a:t>Click to edit Master text styles</a:t>
            </a:r>
          </a:p>
        </p:txBody>
      </p:sp>
      <p:sp>
        <p:nvSpPr>
          <p:cNvPr id="10" name="Text Placeholder 17"/>
          <p:cNvSpPr>
            <a:spLocks noGrp="1"/>
          </p:cNvSpPr>
          <p:nvPr>
            <p:ph type="body" sz="quarter" idx="17"/>
          </p:nvPr>
        </p:nvSpPr>
        <p:spPr>
          <a:xfrm rot="16200000">
            <a:off x="4621860" y="2226494"/>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1" name="Text Placeholder 11"/>
          <p:cNvSpPr>
            <a:spLocks noGrp="1"/>
          </p:cNvSpPr>
          <p:nvPr>
            <p:ph type="body" sz="quarter" idx="18"/>
          </p:nvPr>
        </p:nvSpPr>
        <p:spPr>
          <a:xfrm>
            <a:off x="507446" y="3573031"/>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2" name="Text Placeholder 11"/>
          <p:cNvSpPr>
            <a:spLocks noGrp="1"/>
          </p:cNvSpPr>
          <p:nvPr>
            <p:ph type="body" sz="quarter" idx="19"/>
          </p:nvPr>
        </p:nvSpPr>
        <p:spPr>
          <a:xfrm>
            <a:off x="5187142" y="3573031"/>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3" name="Text Placeholder 13"/>
          <p:cNvSpPr>
            <a:spLocks noGrp="1"/>
          </p:cNvSpPr>
          <p:nvPr>
            <p:ph type="body" sz="quarter" idx="20"/>
          </p:nvPr>
        </p:nvSpPr>
        <p:spPr>
          <a:xfrm>
            <a:off x="897516" y="5587703"/>
            <a:ext cx="3821593" cy="216768"/>
          </a:xfrm>
        </p:spPr>
        <p:txBody>
          <a:bodyPr/>
          <a:lstStyle>
            <a:lvl1pPr algn="ctr">
              <a:defRPr sz="900">
                <a:solidFill>
                  <a:schemeClr val="tx2"/>
                </a:solidFill>
              </a:defRPr>
            </a:lvl1pPr>
          </a:lstStyle>
          <a:p>
            <a:pPr lvl="0"/>
            <a:r>
              <a:rPr lang="en-US" smtClean="0"/>
              <a:t>Click to edit Master text styles</a:t>
            </a:r>
          </a:p>
        </p:txBody>
      </p:sp>
      <p:sp>
        <p:nvSpPr>
          <p:cNvPr id="14" name="Text Placeholder 17"/>
          <p:cNvSpPr>
            <a:spLocks noGrp="1"/>
          </p:cNvSpPr>
          <p:nvPr>
            <p:ph type="body" sz="quarter" idx="21"/>
          </p:nvPr>
        </p:nvSpPr>
        <p:spPr>
          <a:xfrm rot="16200000">
            <a:off x="-57698" y="4673972"/>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5" name="Text Placeholder 13"/>
          <p:cNvSpPr>
            <a:spLocks noGrp="1"/>
          </p:cNvSpPr>
          <p:nvPr>
            <p:ph type="body" sz="quarter" idx="22"/>
          </p:nvPr>
        </p:nvSpPr>
        <p:spPr>
          <a:xfrm>
            <a:off x="5577069" y="5587703"/>
            <a:ext cx="3821593" cy="216768"/>
          </a:xfrm>
        </p:spPr>
        <p:txBody>
          <a:bodyPr/>
          <a:lstStyle>
            <a:lvl1pPr algn="ctr">
              <a:defRPr sz="900">
                <a:solidFill>
                  <a:schemeClr val="tx2"/>
                </a:solidFill>
              </a:defRPr>
            </a:lvl1pPr>
          </a:lstStyle>
          <a:p>
            <a:pPr lvl="0"/>
            <a:r>
              <a:rPr lang="en-US" smtClean="0"/>
              <a:t>Click to edit Master text styles</a:t>
            </a:r>
          </a:p>
        </p:txBody>
      </p:sp>
      <p:sp>
        <p:nvSpPr>
          <p:cNvPr id="16" name="Text Placeholder 17"/>
          <p:cNvSpPr>
            <a:spLocks noGrp="1"/>
          </p:cNvSpPr>
          <p:nvPr>
            <p:ph type="body" sz="quarter" idx="23"/>
          </p:nvPr>
        </p:nvSpPr>
        <p:spPr>
          <a:xfrm rot="16200000">
            <a:off x="4621860" y="4673972"/>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900" dirty="0">
                <a:solidFill>
                  <a:schemeClr val="tx2"/>
                </a:solidFill>
              </a:defRPr>
            </a:lvl1pPr>
          </a:lstStyle>
          <a:p>
            <a:pPr lvl="0"/>
            <a:r>
              <a:rPr lang="en-US" smtClean="0"/>
              <a:t>Click to edit Master text styles</a:t>
            </a:r>
          </a:p>
        </p:txBody>
      </p:sp>
      <p:sp>
        <p:nvSpPr>
          <p:cNvPr id="18" name="Chart Placeholder 17"/>
          <p:cNvSpPr>
            <a:spLocks noGrp="1"/>
          </p:cNvSpPr>
          <p:nvPr>
            <p:ph type="chart" sz="quarter" idx="24"/>
          </p:nvPr>
        </p:nvSpPr>
        <p:spPr>
          <a:xfrm>
            <a:off x="896012" y="1664216"/>
            <a:ext cx="3823096" cy="1404000"/>
          </a:xfrm>
        </p:spPr>
        <p:txBody>
          <a:bodyPr/>
          <a:lstStyle>
            <a:lvl1pPr>
              <a:defRPr sz="900">
                <a:solidFill>
                  <a:schemeClr val="tx2"/>
                </a:solidFill>
              </a:defRPr>
            </a:lvl1pPr>
          </a:lstStyle>
          <a:p>
            <a:pPr lvl="0"/>
            <a:endParaRPr lang="en-GB" noProof="0" dirty="0"/>
          </a:p>
        </p:txBody>
      </p:sp>
      <p:sp>
        <p:nvSpPr>
          <p:cNvPr id="19" name="Chart Placeholder 17"/>
          <p:cNvSpPr>
            <a:spLocks noGrp="1"/>
          </p:cNvSpPr>
          <p:nvPr>
            <p:ph type="chart" sz="quarter" idx="25"/>
          </p:nvPr>
        </p:nvSpPr>
        <p:spPr>
          <a:xfrm>
            <a:off x="5575569" y="1664216"/>
            <a:ext cx="3823096" cy="1404000"/>
          </a:xfrm>
        </p:spPr>
        <p:txBody>
          <a:bodyPr/>
          <a:lstStyle>
            <a:lvl1pPr>
              <a:defRPr sz="900">
                <a:solidFill>
                  <a:schemeClr val="tx2"/>
                </a:solidFill>
              </a:defRPr>
            </a:lvl1pPr>
          </a:lstStyle>
          <a:p>
            <a:pPr lvl="0"/>
            <a:endParaRPr lang="en-GB" noProof="0" dirty="0"/>
          </a:p>
        </p:txBody>
      </p:sp>
      <p:sp>
        <p:nvSpPr>
          <p:cNvPr id="20" name="Chart Placeholder 17"/>
          <p:cNvSpPr>
            <a:spLocks noGrp="1"/>
          </p:cNvSpPr>
          <p:nvPr>
            <p:ph type="chart" sz="quarter" idx="26"/>
          </p:nvPr>
        </p:nvSpPr>
        <p:spPr>
          <a:xfrm>
            <a:off x="896012" y="4108721"/>
            <a:ext cx="3823096" cy="1404000"/>
          </a:xfrm>
        </p:spPr>
        <p:txBody>
          <a:bodyPr/>
          <a:lstStyle>
            <a:lvl1pPr>
              <a:defRPr sz="900">
                <a:solidFill>
                  <a:schemeClr val="tx2"/>
                </a:solidFill>
              </a:defRPr>
            </a:lvl1pPr>
          </a:lstStyle>
          <a:p>
            <a:pPr lvl="0"/>
            <a:endParaRPr lang="en-GB" noProof="0" dirty="0"/>
          </a:p>
        </p:txBody>
      </p:sp>
      <p:sp>
        <p:nvSpPr>
          <p:cNvPr id="21" name="Chart Placeholder 17"/>
          <p:cNvSpPr>
            <a:spLocks noGrp="1"/>
          </p:cNvSpPr>
          <p:nvPr>
            <p:ph type="chart" sz="quarter" idx="27"/>
          </p:nvPr>
        </p:nvSpPr>
        <p:spPr>
          <a:xfrm>
            <a:off x="5575569" y="4108721"/>
            <a:ext cx="3823096" cy="1404000"/>
          </a:xfrm>
        </p:spPr>
        <p:txBody>
          <a:bodyPr/>
          <a:lstStyle>
            <a:lvl1pPr>
              <a:defRPr sz="900">
                <a:solidFill>
                  <a:schemeClr val="tx2"/>
                </a:solidFill>
              </a:defRPr>
            </a:lvl1pPr>
          </a:lstStyle>
          <a:p>
            <a:pPr lvl="0"/>
            <a:endParaRPr lang="en-GB" noProof="0" dirty="0"/>
          </a:p>
        </p:txBody>
      </p:sp>
      <p:sp>
        <p:nvSpPr>
          <p:cNvPr id="23" name="Footer Placeholder 12"/>
          <p:cNvSpPr>
            <a:spLocks noGrp="1"/>
          </p:cNvSpPr>
          <p:nvPr>
            <p:ph type="ftr" sz="quarter" idx="28"/>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9008426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F1557BFB-391B-4892-B6EF-9136E9D7DB3B}"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Picture Placeholder 2"/>
          <p:cNvSpPr>
            <a:spLocks noGrp="1"/>
          </p:cNvSpPr>
          <p:nvPr>
            <p:ph type="pic" idx="1"/>
          </p:nvPr>
        </p:nvSpPr>
        <p:spPr>
          <a:xfrm>
            <a:off x="1941655" y="1125548"/>
            <a:ext cx="5943600" cy="3746848"/>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55" y="5439347"/>
            <a:ext cx="5943600" cy="365920"/>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dirty="0" smtClean="0"/>
              <a:t>Click to edit Master text styles</a:t>
            </a:r>
          </a:p>
        </p:txBody>
      </p:sp>
      <p:sp>
        <p:nvSpPr>
          <p:cNvPr id="12" name="Title 11"/>
          <p:cNvSpPr>
            <a:spLocks noGrp="1"/>
          </p:cNvSpPr>
          <p:nvPr>
            <p:ph type="title"/>
          </p:nvPr>
        </p:nvSpPr>
        <p:spPr>
          <a:xfrm>
            <a:off x="495300" y="333382"/>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633783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Internal Section Header">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07664" y="4005263"/>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sz="quarter" idx="11"/>
          </p:nvPr>
        </p:nvSpPr>
        <p:spPr>
          <a:xfrm>
            <a:off x="427964" y="3285001"/>
            <a:ext cx="7801404" cy="719137"/>
          </a:xfrm>
        </p:spPr>
        <p:txBody>
          <a:bodyPr>
            <a:normAutofit/>
          </a:bodyPr>
          <a:lstStyle>
            <a:lvl1pPr>
              <a:defRPr sz="38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pic>
        <p:nvPicPr>
          <p:cNvPr id="5" name="Picture 2" descr="C:\Users\CPUAS\AppData\Local\Microsoft\Windows\Temporary Internet Files\Content.Outlook\5V6PUZPF\TAKE CARE - SFI Col.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1522"/>
          <a:stretch/>
        </p:blipFill>
        <p:spPr bwMode="auto">
          <a:xfrm>
            <a:off x="1662" y="6264355"/>
            <a:ext cx="1163566"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1163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5B14FF70-2459-4DC9-A4C4-802FC44730E2}"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3" name="Vertical Text Placeholder 2"/>
          <p:cNvSpPr>
            <a:spLocks noGrp="1"/>
          </p:cNvSpPr>
          <p:nvPr>
            <p:ph type="body" orient="vert" idx="1"/>
          </p:nvPr>
        </p:nvSpPr>
        <p:spPr/>
        <p:txBody>
          <a:bodyPr vert="eaVert"/>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95300" y="333382"/>
            <a:ext cx="7967795" cy="273052"/>
          </a:xfrm>
          <a:prstGeom prst="rect">
            <a:avLst/>
          </a:prstGeom>
        </p:spPr>
        <p:txBody>
          <a:bodyPr/>
          <a:lstStyle/>
          <a:p>
            <a:r>
              <a:rPr lang="en-US" smtClean="0"/>
              <a:t>Click to edit Master title style</a:t>
            </a:r>
            <a:endParaRPr lang="en-GB"/>
          </a:p>
        </p:txBody>
      </p:sp>
      <p:sp>
        <p:nvSpPr>
          <p:cNvPr id="5"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603957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Internal Thank You">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29059" y="981075"/>
            <a:ext cx="1370832" cy="3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287" tIns="53643" rIns="107287" bIns="5364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1" dirty="0" smtClean="0">
                <a:solidFill>
                  <a:prstClr val="white"/>
                </a:solidFill>
              </a:rPr>
              <a:t>Thank you</a:t>
            </a:r>
          </a:p>
        </p:txBody>
      </p:sp>
      <p:sp>
        <p:nvSpPr>
          <p:cNvPr id="10" name="Content Placeholder 9"/>
          <p:cNvSpPr>
            <a:spLocks noGrp="1"/>
          </p:cNvSpPr>
          <p:nvPr>
            <p:ph sz="quarter" idx="10"/>
          </p:nvPr>
        </p:nvSpPr>
        <p:spPr>
          <a:xfrm>
            <a:off x="489045" y="1484787"/>
            <a:ext cx="3137917" cy="1368152"/>
          </a:xfrm>
        </p:spPr>
        <p:txBody>
          <a:bodyPr/>
          <a:lstStyle>
            <a:lvl1pPr>
              <a:defRPr sz="1300" baseline="0">
                <a:solidFill>
                  <a:schemeClr val="bg1"/>
                </a:solidFill>
              </a:defRPr>
            </a:lvl1pPr>
          </a:lstStyle>
          <a:p>
            <a:pPr lvl="0"/>
            <a:r>
              <a:rPr lang="en-US" smtClean="0"/>
              <a:t>Click to edit Master text styles</a:t>
            </a:r>
          </a:p>
        </p:txBody>
      </p:sp>
      <p:sp>
        <p:nvSpPr>
          <p:cNvPr id="5" name="Content Placeholder 9"/>
          <p:cNvSpPr>
            <a:spLocks noGrp="1"/>
          </p:cNvSpPr>
          <p:nvPr>
            <p:ph sz="quarter" idx="11"/>
          </p:nvPr>
        </p:nvSpPr>
        <p:spPr>
          <a:xfrm>
            <a:off x="489045" y="2852939"/>
            <a:ext cx="3137917" cy="576064"/>
          </a:xfrm>
        </p:spPr>
        <p:txBody>
          <a:bodyPr/>
          <a:lstStyle>
            <a:lvl1pPr>
              <a:defRPr sz="1300" baseline="0">
                <a:solidFill>
                  <a:srgbClr val="ACCE46"/>
                </a:solidFill>
              </a:defRPr>
            </a:lvl1pPr>
          </a:lstStyle>
          <a:p>
            <a:pPr lvl="0"/>
            <a:r>
              <a:rPr lang="en-US" smtClean="0"/>
              <a:t>Click to edit Master text styles</a:t>
            </a:r>
          </a:p>
        </p:txBody>
      </p:sp>
      <p:pic>
        <p:nvPicPr>
          <p:cNvPr id="7" name="Picture 2" descr="C:\Users\CPUAS\AppData\Local\Microsoft\Windows\Temporary Internet Files\Content.Outlook\5V6PUZPF\TAKE CARE - SFI 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24755" y="6216727"/>
            <a:ext cx="1315082"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9595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84488"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a:defRPr/>
            </a:pPr>
            <a:fld id="{8071E804-4E73-4409-A027-572EFCC67371}" type="slidenum">
              <a:rPr lang="en-GB" altLang="en-US" sz="1400" smtClean="0">
                <a:solidFill>
                  <a:srgbClr val="212121"/>
                </a:solidFill>
              </a:rPr>
              <a:pPr algn="r">
                <a:defRPr/>
              </a:pPr>
              <a:t>‹#›</a:t>
            </a:fld>
            <a:endParaRPr lang="en-GB" altLang="en-US" sz="1400" dirty="0" smtClean="0">
              <a:solidFill>
                <a:srgbClr val="212121"/>
              </a:solidFill>
            </a:endParaRPr>
          </a:p>
        </p:txBody>
      </p:sp>
      <p:sp>
        <p:nvSpPr>
          <p:cNvPr id="7" name="Title 6"/>
          <p:cNvSpPr>
            <a:spLocks noGrp="1"/>
          </p:cNvSpPr>
          <p:nvPr>
            <p:ph type="title"/>
          </p:nvPr>
        </p:nvSpPr>
        <p:spPr>
          <a:xfrm>
            <a:off x="495413" y="333382"/>
            <a:ext cx="7961489" cy="273052"/>
          </a:xfrm>
          <a:prstGeom prst="rect">
            <a:avLst/>
          </a:prstGeom>
        </p:spPr>
        <p:txBody>
          <a:bodyPr/>
          <a:lstStyle/>
          <a:p>
            <a:r>
              <a:rPr lang="en-US" smtClean="0"/>
              <a:t>Click to edit Master title style</a:t>
            </a:r>
            <a:endParaRPr lang="en-GB"/>
          </a:p>
        </p:txBody>
      </p:sp>
      <p:sp>
        <p:nvSpPr>
          <p:cNvPr id="4"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4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074520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47642"/>
            <a:ext cx="7967795" cy="273052"/>
          </a:xfrm>
          <a:prstGeom prst="rect">
            <a:avLst/>
          </a:prstGeom>
        </p:spPr>
        <p:txBody>
          <a:bodyPr/>
          <a:lstStyle>
            <a:lvl1pPr>
              <a:lnSpc>
                <a:spcPts val="1877"/>
              </a:lnSpc>
              <a:defRPr/>
            </a:lvl1pPr>
          </a:lstStyle>
          <a:p>
            <a:r>
              <a:rPr lang="en-US" dirty="0" smtClean="0"/>
              <a:t>Click to edit Master title style</a:t>
            </a:r>
            <a:endParaRPr lang="en-GB" dirty="0"/>
          </a:p>
        </p:txBody>
      </p:sp>
      <p:sp>
        <p:nvSpPr>
          <p:cNvPr id="3" name="DocID"/>
          <p:cNvSpPr txBox="1"/>
          <p:nvPr/>
        </p:nvSpPr>
        <p:spPr>
          <a:xfrm>
            <a:off x="1307579" y="6517402"/>
            <a:ext cx="65" cy="123111"/>
          </a:xfrm>
          <a:prstGeom prst="rect">
            <a:avLst/>
          </a:prstGeom>
          <a:noFill/>
        </p:spPr>
        <p:txBody>
          <a:bodyPr vert="horz" wrap="none" lIns="0" tIns="0" rIns="0" bIns="0" rtlCol="0" anchor="b">
            <a:spAutoFit/>
          </a:bodyPr>
          <a:lstStyle/>
          <a:p>
            <a:endParaRPr lang="de-DE" sz="800" dirty="0">
              <a:solidFill>
                <a:srgbClr val="53682A"/>
              </a:solidFill>
              <a:latin typeface="Arial"/>
            </a:endParaRPr>
          </a:p>
        </p:txBody>
      </p:sp>
      <p:sp>
        <p:nvSpPr>
          <p:cNvPr id="8" name="DocID"/>
          <p:cNvSpPr txBox="1"/>
          <p:nvPr userDrawn="1"/>
        </p:nvSpPr>
        <p:spPr>
          <a:xfrm>
            <a:off x="1307579" y="6517402"/>
            <a:ext cx="65" cy="123111"/>
          </a:xfrm>
          <a:prstGeom prst="rect">
            <a:avLst/>
          </a:prstGeom>
          <a:noFill/>
        </p:spPr>
        <p:txBody>
          <a:bodyPr vert="horz" wrap="none" lIns="0" tIns="0" rIns="0" bIns="0" rtlCol="0" anchor="b">
            <a:spAutoFit/>
          </a:bodyPr>
          <a:lstStyle/>
          <a:p>
            <a:endParaRPr lang="de-DE" sz="800" dirty="0">
              <a:solidFill>
                <a:srgbClr val="53682A"/>
              </a:solidFill>
              <a:latin typeface="Arial"/>
            </a:endParaRPr>
          </a:p>
        </p:txBody>
      </p:sp>
      <p:sp>
        <p:nvSpPr>
          <p:cNvPr id="7" name="Footer Placeholder 12"/>
          <p:cNvSpPr>
            <a:spLocks noGrp="1"/>
          </p:cNvSpPr>
          <p:nvPr>
            <p:ph type="ftr" sz="quarter" idx="3"/>
          </p:nvPr>
        </p:nvSpPr>
        <p:spPr>
          <a:xfrm>
            <a:off x="7293637" y="6513518"/>
            <a:ext cx="2105025" cy="207964"/>
          </a:xfrm>
          <a:prstGeom prst="rect">
            <a:avLst/>
          </a:prstGeom>
        </p:spPr>
        <p:txBody>
          <a:bodyPr vert="horz" lIns="107287" tIns="53643" rIns="107287" bIns="53643" rtlCol="0" anchor="ctr"/>
          <a:lstStyle>
            <a:lvl1pPr algn="r" fontAlgn="auto">
              <a:spcBef>
                <a:spcPts val="0"/>
              </a:spcBef>
              <a:spcAft>
                <a:spcPts val="0"/>
              </a:spcAft>
              <a:defRPr sz="1400" b="1">
                <a:solidFill>
                  <a:srgbClr val="333333"/>
                </a:solidFill>
                <a:latin typeface="+mn-lt"/>
                <a:cs typeface="+mn-cs"/>
              </a:defRPr>
            </a:lvl1pPr>
          </a:lstStyle>
          <a:p>
            <a:pPr>
              <a:defRPr/>
            </a:pPr>
            <a:endParaRPr lang="en-GB" dirty="0"/>
          </a:p>
        </p:txBody>
      </p:sp>
      <p:sp>
        <p:nvSpPr>
          <p:cNvPr id="12" name="Rectangle 15"/>
          <p:cNvSpPr>
            <a:spLocks noChangeArrowheads="1"/>
          </p:cNvSpPr>
          <p:nvPr userDrawn="1"/>
        </p:nvSpPr>
        <p:spPr bwMode="gray">
          <a:xfrm>
            <a:off x="8541509" y="336002"/>
            <a:ext cx="856456" cy="284692"/>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84488" bIns="0" anchor="ctr">
            <a:noAutofit/>
          </a:bodyPr>
          <a:lstStyle/>
          <a:p>
            <a:pPr algn="r" eaLnBrk="0" hangingPunct="0"/>
            <a:fld id="{2306E996-13B1-4F09-8F6B-3AC86B81501F}" type="slidenum">
              <a:rPr lang="en-GB" sz="1400" smtClean="0">
                <a:solidFill>
                  <a:srgbClr val="212121"/>
                </a:solidFill>
                <a:latin typeface="Arial"/>
              </a:rPr>
              <a:pPr algn="r" eaLnBrk="0" hangingPunct="0"/>
              <a:t>‹#›</a:t>
            </a:fld>
            <a:endParaRPr lang="en-GB" sz="1400" dirty="0">
              <a:solidFill>
                <a:srgbClr val="212121"/>
              </a:solidFill>
              <a:latin typeface="Arial"/>
            </a:endParaRPr>
          </a:p>
        </p:txBody>
      </p:sp>
    </p:spTree>
    <p:extLst>
      <p:ext uri="{BB962C8B-B14F-4D97-AF65-F5344CB8AC3E}">
        <p14:creationId xmlns:p14="http://schemas.microsoft.com/office/powerpoint/2010/main" val="268461126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In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idx="10"/>
          </p:nvPr>
        </p:nvSpPr>
        <p:spPr>
          <a:xfrm>
            <a:off x="4094905" y="4725145"/>
            <a:ext cx="3755622" cy="360040"/>
          </a:xfrm>
          <a:prstGeom prst="rect">
            <a:avLst/>
          </a:prstGeom>
        </p:spPr>
        <p:txBody>
          <a:bodyPr rtlCol="0">
            <a:noAutofit/>
          </a:bodyPr>
          <a:lstStyle>
            <a:lvl1pPr marL="0" indent="0" algn="r">
              <a:buNone/>
              <a:defRPr sz="1200" b="1" baseline="0">
                <a:solidFill>
                  <a:srgbClr val="333333"/>
                </a:solidFill>
                <a:effectLst/>
              </a:defRPr>
            </a:lvl1pPr>
          </a:lstStyle>
          <a:p>
            <a:pPr lvl="0"/>
            <a:r>
              <a:rPr lang="en-US" noProof="0" smtClean="0"/>
              <a:t>Click to edit Master text styles</a:t>
            </a:r>
          </a:p>
        </p:txBody>
      </p:sp>
      <p:sp>
        <p:nvSpPr>
          <p:cNvPr id="18" name="Text Placeholder 17"/>
          <p:cNvSpPr>
            <a:spLocks noGrp="1"/>
          </p:cNvSpPr>
          <p:nvPr>
            <p:ph type="body" sz="quarter" idx="11"/>
          </p:nvPr>
        </p:nvSpPr>
        <p:spPr>
          <a:xfrm>
            <a:off x="896012" y="3429010"/>
            <a:ext cx="7801404" cy="1079500"/>
          </a:xfrm>
        </p:spPr>
        <p:txBody>
          <a:bodyPr>
            <a:noAutofit/>
          </a:bodyPr>
          <a:lstStyle>
            <a:lvl1pPr marL="0" indent="0">
              <a:defRPr sz="41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pic>
        <p:nvPicPr>
          <p:cNvPr id="5" name="Picture 2" descr="C:\Users\CPUAS\AppData\Local\Microsoft\Windows\Temporary Internet Files\Content.Outlook\5V6PUZPF\TAKE CARE - SFI 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9280" y="6216727"/>
            <a:ext cx="1315082"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5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1122322"/>
            <a:ext cx="5943600" cy="3746847"/>
          </a:xfrm>
        </p:spPr>
        <p:txBody>
          <a:bodyPr rtlCol="0">
            <a:normAutofit/>
          </a:bodyPr>
          <a:lstStyle>
            <a:lvl1pPr marL="0" indent="0">
              <a:buNone/>
              <a:defRPr sz="2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941645" y="5079314"/>
            <a:ext cx="5943600" cy="365919"/>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GB"/>
          </a:p>
        </p:txBody>
      </p:sp>
      <p:sp>
        <p:nvSpPr>
          <p:cNvPr id="5" name="Footer Placeholder 12"/>
          <p:cNvSpPr>
            <a:spLocks noGrp="1"/>
          </p:cNvSpPr>
          <p:nvPr>
            <p:ph type="ftr" sz="quarter" idx="10"/>
          </p:nvPr>
        </p:nvSpPr>
        <p:spPr/>
        <p:txBody>
          <a:bodyPr/>
          <a:lstStyle>
            <a:lvl1pPr>
              <a:defRPr/>
            </a:lvl1pPr>
          </a:lstStyle>
          <a:p>
            <a:pPr>
              <a:defRPr/>
            </a:pPr>
            <a:endParaRPr lang="en-GB"/>
          </a:p>
        </p:txBody>
      </p:sp>
      <p:sp>
        <p:nvSpPr>
          <p:cNvPr id="6" name="Slide Number Placeholder 15"/>
          <p:cNvSpPr>
            <a:spLocks noGrp="1"/>
          </p:cNvSpPr>
          <p:nvPr>
            <p:ph type="sldNum" sz="quarter" idx="11"/>
          </p:nvPr>
        </p:nvSpPr>
        <p:spPr/>
        <p:txBody>
          <a:bodyPr/>
          <a:lstStyle>
            <a:lvl1pPr>
              <a:defRPr/>
            </a:lvl1pPr>
          </a:lstStyle>
          <a:p>
            <a:pPr>
              <a:defRPr/>
            </a:pPr>
            <a:fld id="{0DB2D41A-D936-4488-8785-CE9956263BC3}" type="slidenum">
              <a:rPr lang="en-GB"/>
              <a:pPr>
                <a:defRPr/>
              </a:pPr>
              <a:t>‹#›</a:t>
            </a:fld>
            <a:endParaRPr lang="en-GB" dirty="0"/>
          </a:p>
        </p:txBody>
      </p:sp>
    </p:spTree>
    <p:extLst>
      <p:ext uri="{BB962C8B-B14F-4D97-AF65-F5344CB8AC3E}">
        <p14:creationId xmlns:p14="http://schemas.microsoft.com/office/powerpoint/2010/main" val="382013373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4" name="Straight Connector 3"/>
          <p:cNvCxnSpPr/>
          <p:nvPr/>
        </p:nvCxnSpPr>
        <p:spPr>
          <a:xfrm>
            <a:off x="507664" y="260351"/>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7664" y="692152"/>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6"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776A5E32-26F0-43FF-92C7-7BBE05C8329C}"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3" name="Content Placeholder 2"/>
          <p:cNvSpPr>
            <a:spLocks noGrp="1"/>
          </p:cNvSpPr>
          <p:nvPr>
            <p:ph idx="1"/>
          </p:nvPr>
        </p:nvSpPr>
        <p:spPr/>
        <p:txBody>
          <a:bodyPr lIns="0" tIns="0" rIns="0" bIns="0"/>
          <a:lstStyle>
            <a:lvl1pPr marL="0" indent="0">
              <a:buFontTx/>
              <a:buNone/>
              <a:defRPr sz="1400"/>
            </a:lvl1pPr>
            <a:lvl2pPr marL="0" indent="0" algn="l">
              <a:buFontTx/>
              <a:buNone/>
              <a:defRPr sz="1400"/>
            </a:lvl2pPr>
            <a:lvl3pPr marL="302241" indent="-302241" algn="l">
              <a:buFontTx/>
              <a:buBlip>
                <a:blip r:embed="rId2"/>
              </a:buBlip>
              <a:defRPr sz="1400"/>
            </a:lvl3pPr>
            <a:lvl4pPr marL="620645" indent="-318404" algn="l">
              <a:buFont typeface="Wingdings" pitchFamily="2" charset="2"/>
              <a:buChar char="§"/>
              <a:defRPr sz="1400"/>
            </a:lvl4pPr>
            <a:lvl5pPr marL="905108" indent="-276381" algn="l">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a:t>
            </a:r>
          </a:p>
        </p:txBody>
      </p:sp>
      <p:sp>
        <p:nvSpPr>
          <p:cNvPr id="13" name="Title 12"/>
          <p:cNvSpPr>
            <a:spLocks noGrp="1"/>
          </p:cNvSpPr>
          <p:nvPr>
            <p:ph type="title"/>
          </p:nvPr>
        </p:nvSpPr>
        <p:spPr>
          <a:xfrm>
            <a:off x="495300" y="333382"/>
            <a:ext cx="7967795" cy="273052"/>
          </a:xfrm>
          <a:prstGeom prst="rect">
            <a:avLst/>
          </a:prstGeom>
        </p:spPr>
        <p:txBody>
          <a:bodyPr rtlCol="0">
            <a:normAutofit/>
          </a:bodyPr>
          <a:lstStyle>
            <a:lvl1pPr>
              <a:defRPr lang="en-GB"/>
            </a:lvl1pPr>
          </a:lstStyle>
          <a:p>
            <a:pPr lvl="0"/>
            <a:r>
              <a:rPr lang="en-US" dirty="0" smtClean="0"/>
              <a:t>Click to edit Master title style</a:t>
            </a:r>
            <a:endParaRPr lang="en-GB" dirty="0"/>
          </a:p>
        </p:txBody>
      </p:sp>
      <p:sp>
        <p:nvSpPr>
          <p:cNvPr id="7"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19395631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F836E07C-5E19-47DB-9EAD-A1D17B92F376}"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3" name="Content Placeholder 2"/>
          <p:cNvSpPr>
            <a:spLocks noGrp="1"/>
          </p:cNvSpPr>
          <p:nvPr>
            <p:ph sz="half" idx="1"/>
          </p:nvPr>
        </p:nvSpPr>
        <p:spPr>
          <a:xfrm>
            <a:off x="495300" y="1124761"/>
            <a:ext cx="4223808" cy="4680521"/>
          </a:xfrm>
        </p:spPr>
        <p:txBody>
          <a:bodyPr/>
          <a:lstStyle>
            <a:lvl1pPr marL="0" indent="0">
              <a:defRPr sz="1400"/>
            </a:lvl1pPr>
            <a:lvl2pPr>
              <a:defRPr sz="1400"/>
            </a:lvl2pPr>
            <a:lvl3pPr>
              <a:defRPr sz="1400"/>
            </a:lvl3pPr>
            <a:lvl4pPr>
              <a:defRPr sz="14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5186892" y="1124761"/>
            <a:ext cx="4223808" cy="4680521"/>
          </a:xfrm>
        </p:spPr>
        <p:txBody>
          <a:bodyPr/>
          <a:lstStyle>
            <a:lvl1pPr marL="0" indent="0">
              <a:defRPr sz="1400"/>
            </a:lvl1pPr>
            <a:lvl2pPr>
              <a:defRPr sz="1400"/>
            </a:lvl2pPr>
            <a:lvl3pPr>
              <a:defRPr sz="1400"/>
            </a:lvl3pPr>
            <a:lvl4pPr>
              <a:defRPr sz="14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a:xfrm>
            <a:off x="495300" y="333382"/>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4123819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1UP CHART">
    <p:spTree>
      <p:nvGrpSpPr>
        <p:cNvPr id="1" name=""/>
        <p:cNvGrpSpPr/>
        <p:nvPr/>
      </p:nvGrpSpPr>
      <p:grpSpPr>
        <a:xfrm>
          <a:off x="0" y="0"/>
          <a:ext cx="0" cy="0"/>
          <a:chOff x="0" y="0"/>
          <a:chExt cx="0" cy="0"/>
        </a:xfrm>
      </p:grpSpPr>
      <p:graphicFrame>
        <p:nvGraphicFramePr>
          <p:cNvPr id="7" name="Object 12" hidden="1"/>
          <p:cNvGraphicFramePr>
            <a:graphicFrameLocks noChangeAspect="1"/>
          </p:cNvGraphicFramePr>
          <p:nvPr userDrawn="1">
            <p:custDataLst>
              <p:tags r:id="rId2"/>
            </p:custDataLst>
          </p:nvPr>
        </p:nvGraphicFramePr>
        <p:xfrm>
          <a:off x="1672" y="1598"/>
          <a:ext cx="1637" cy="1588"/>
        </p:xfrm>
        <a:graphic>
          <a:graphicData uri="http://schemas.openxmlformats.org/presentationml/2006/ole">
            <mc:AlternateContent xmlns:mc="http://schemas.openxmlformats.org/markup-compatibility/2006">
              <mc:Choice xmlns:v="urn:schemas-microsoft-com:vml" Requires="v">
                <p:oleObj spid="_x0000_s2667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 y="1598"/>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ocID"/>
          <p:cNvSpPr txBox="1">
            <a:spLocks noChangeArrowheads="1"/>
          </p:cNvSpPr>
          <p:nvPr/>
        </p:nvSpPr>
        <p:spPr bwMode="auto">
          <a:xfrm>
            <a:off x="1306869" y="6532811"/>
            <a:ext cx="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defTabSz="1072666" eaLnBrk="1" hangingPunct="1">
              <a:defRPr/>
            </a:pPr>
            <a:endParaRPr lang="de-DE" sz="700" dirty="0" smtClean="0">
              <a:solidFill>
                <a:srgbClr val="53682A"/>
              </a:solidFill>
            </a:endParaRPr>
          </a:p>
        </p:txBody>
      </p:sp>
      <p:sp>
        <p:nvSpPr>
          <p:cNvPr id="9" name="DocID"/>
          <p:cNvSpPr txBox="1">
            <a:spLocks noChangeArrowheads="1"/>
          </p:cNvSpPr>
          <p:nvPr userDrawn="1"/>
        </p:nvSpPr>
        <p:spPr bwMode="auto">
          <a:xfrm>
            <a:off x="1306869" y="6532811"/>
            <a:ext cx="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defTabSz="1072666" eaLnBrk="1" hangingPunct="1">
              <a:defRPr/>
            </a:pPr>
            <a:endParaRPr lang="de-DE" sz="700" dirty="0" smtClean="0">
              <a:solidFill>
                <a:srgbClr val="53682A"/>
              </a:solidFill>
            </a:endParaRPr>
          </a:p>
        </p:txBody>
      </p:sp>
      <p:sp>
        <p:nvSpPr>
          <p:cNvPr id="11" name="Rectangle 16"/>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E2AEE6E6-2F1D-457C-AF7F-31DC816AE630}"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2" name="Title 1"/>
          <p:cNvSpPr>
            <a:spLocks noGrp="1"/>
          </p:cNvSpPr>
          <p:nvPr>
            <p:ph type="title"/>
          </p:nvPr>
        </p:nvSpPr>
        <p:spPr>
          <a:xfrm>
            <a:off x="495300" y="347642"/>
            <a:ext cx="7967795" cy="273052"/>
          </a:xfrm>
          <a:prstGeom prst="rect">
            <a:avLst/>
          </a:prstGeom>
        </p:spPr>
        <p:txBody>
          <a:bodyPr/>
          <a:lstStyle>
            <a:lvl1pPr>
              <a:lnSpc>
                <a:spcPts val="1630"/>
              </a:lnSpc>
              <a:defRPr/>
            </a:lvl1pPr>
          </a:lstStyle>
          <a:p>
            <a:r>
              <a:rPr lang="en-US" dirty="0" smtClean="0"/>
              <a:t>Click to edit Master title style</a:t>
            </a:r>
            <a:endParaRPr lang="en-GB" dirty="0"/>
          </a:p>
        </p:txBody>
      </p:sp>
      <p:sp>
        <p:nvSpPr>
          <p:cNvPr id="10" name="Chart Placeholder 9"/>
          <p:cNvSpPr>
            <a:spLocks noGrp="1"/>
          </p:cNvSpPr>
          <p:nvPr>
            <p:ph type="chart" sz="quarter" idx="10"/>
          </p:nvPr>
        </p:nvSpPr>
        <p:spPr>
          <a:xfrm>
            <a:off x="916023" y="1878017"/>
            <a:ext cx="8482657" cy="2846387"/>
          </a:xfrm>
        </p:spPr>
        <p:txBody>
          <a:bodyPr/>
          <a:lstStyle>
            <a:lvl1pPr>
              <a:defRPr>
                <a:solidFill>
                  <a:schemeClr val="tx2"/>
                </a:solidFill>
              </a:defRPr>
            </a:lvl1pPr>
          </a:lstStyle>
          <a:p>
            <a:pPr lvl="0"/>
            <a:endParaRPr lang="en-GB" noProof="0" dirty="0"/>
          </a:p>
        </p:txBody>
      </p:sp>
      <p:sp>
        <p:nvSpPr>
          <p:cNvPr id="12" name="Text Placeholder 11"/>
          <p:cNvSpPr>
            <a:spLocks noGrp="1"/>
          </p:cNvSpPr>
          <p:nvPr>
            <p:ph type="body" sz="quarter" idx="11"/>
          </p:nvPr>
        </p:nvSpPr>
        <p:spPr>
          <a:xfrm>
            <a:off x="507440" y="1125722"/>
            <a:ext cx="8891323" cy="358775"/>
          </a:xfrm>
        </p:spPr>
        <p:txBody>
          <a:bodyPr lIns="0" tIns="0" rIns="0" bIns="0"/>
          <a:lstStyle>
            <a:lvl1pPr>
              <a:defRPr>
                <a:solidFill>
                  <a:schemeClr val="tx2"/>
                </a:solidFill>
              </a:defRPr>
            </a:lvl1pPr>
            <a:lvl5pPr>
              <a:defRPr/>
            </a:lvl5pPr>
          </a:lstStyle>
          <a:p>
            <a:pPr lvl="0"/>
            <a:r>
              <a:rPr lang="en-US" smtClean="0"/>
              <a:t>Click to edit Master text styles</a:t>
            </a:r>
          </a:p>
        </p:txBody>
      </p:sp>
      <p:sp>
        <p:nvSpPr>
          <p:cNvPr id="18" name="Text Placeholder 17"/>
          <p:cNvSpPr>
            <a:spLocks noGrp="1"/>
          </p:cNvSpPr>
          <p:nvPr>
            <p:ph type="body" sz="quarter" idx="13"/>
          </p:nvPr>
        </p:nvSpPr>
        <p:spPr>
          <a:xfrm rot="16200000">
            <a:off x="-777322" y="3162945"/>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100" dirty="0">
                <a:solidFill>
                  <a:schemeClr val="tx2"/>
                </a:solidFill>
              </a:defRPr>
            </a:lvl1pPr>
          </a:lstStyle>
          <a:p>
            <a:pPr lvl="0"/>
            <a:r>
              <a:rPr lang="en-US" smtClean="0"/>
              <a:t>Click to edit Master text styles</a:t>
            </a:r>
          </a:p>
        </p:txBody>
      </p:sp>
      <p:sp>
        <p:nvSpPr>
          <p:cNvPr id="14" name="Text Placeholder 13"/>
          <p:cNvSpPr>
            <a:spLocks noGrp="1"/>
          </p:cNvSpPr>
          <p:nvPr>
            <p:ph type="body" sz="quarter" idx="12"/>
          </p:nvPr>
        </p:nvSpPr>
        <p:spPr>
          <a:xfrm>
            <a:off x="916023" y="5012432"/>
            <a:ext cx="8482657" cy="216768"/>
          </a:xfrm>
        </p:spPr>
        <p:txBody>
          <a:bodyPr anchor="ctr" anchorCtr="1"/>
          <a:lstStyle>
            <a:lvl1pPr algn="ctr">
              <a:defRPr sz="1100">
                <a:solidFill>
                  <a:schemeClr val="tx2"/>
                </a:solidFill>
              </a:defRPr>
            </a:lvl1pPr>
          </a:lstStyle>
          <a:p>
            <a:pPr lvl="0"/>
            <a:r>
              <a:rPr lang="en-US" smtClean="0"/>
              <a:t>Click to edit Master text styles</a:t>
            </a:r>
          </a:p>
        </p:txBody>
      </p:sp>
      <p:sp>
        <p:nvSpPr>
          <p:cNvPr id="13" name="Footer Placeholder 12"/>
          <p:cNvSpPr>
            <a:spLocks noGrp="1"/>
          </p:cNvSpPr>
          <p:nvPr>
            <p:ph type="ftr" sz="quarter" idx="14"/>
          </p:nvPr>
        </p:nvSpPr>
        <p:spPr>
          <a:xfrm>
            <a:off x="7293989" y="6513518"/>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3190058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2UP CHART">
    <p:spTree>
      <p:nvGrpSpPr>
        <p:cNvPr id="1" name=""/>
        <p:cNvGrpSpPr/>
        <p:nvPr/>
      </p:nvGrpSpPr>
      <p:grpSpPr>
        <a:xfrm>
          <a:off x="0" y="0"/>
          <a:ext cx="0" cy="0"/>
          <a:chOff x="0" y="0"/>
          <a:chExt cx="0" cy="0"/>
        </a:xfrm>
      </p:grpSpPr>
      <p:graphicFrame>
        <p:nvGraphicFramePr>
          <p:cNvPr id="16" name="Object 12" hidden="1"/>
          <p:cNvGraphicFramePr>
            <a:graphicFrameLocks noChangeAspect="1"/>
          </p:cNvGraphicFramePr>
          <p:nvPr userDrawn="1">
            <p:custDataLst>
              <p:tags r:id="rId2"/>
            </p:custDataLst>
          </p:nvPr>
        </p:nvGraphicFramePr>
        <p:xfrm>
          <a:off x="1672" y="1598"/>
          <a:ext cx="1637" cy="1588"/>
        </p:xfrm>
        <a:graphic>
          <a:graphicData uri="http://schemas.openxmlformats.org/presentationml/2006/ole">
            <mc:AlternateContent xmlns:mc="http://schemas.openxmlformats.org/markup-compatibility/2006">
              <mc:Choice xmlns:v="urn:schemas-microsoft-com:vml" Requires="v">
                <p:oleObj spid="_x0000_s2770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 y="1598"/>
                        <a:ext cx="1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BA06FB5F-F4FE-4BD4-B8A2-1D5326E8F8DA}"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4" y="1125722"/>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1" name="Text Placeholder 11"/>
          <p:cNvSpPr>
            <a:spLocks noGrp="1"/>
          </p:cNvSpPr>
          <p:nvPr>
            <p:ph type="body" sz="quarter" idx="13"/>
          </p:nvPr>
        </p:nvSpPr>
        <p:spPr>
          <a:xfrm>
            <a:off x="5187142" y="1125722"/>
            <a:ext cx="4211635" cy="358775"/>
          </a:xfrm>
        </p:spPr>
        <p:txBody>
          <a:bodyPr lIns="0" tIns="0" rIns="0" bIns="0"/>
          <a:lstStyle>
            <a:lvl1pPr>
              <a:defRPr sz="1200">
                <a:solidFill>
                  <a:schemeClr val="tx2"/>
                </a:solidFill>
              </a:defRPr>
            </a:lvl1pPr>
            <a:lvl5pPr>
              <a:defRPr/>
            </a:lvl5pPr>
          </a:lstStyle>
          <a:p>
            <a:pPr lvl="0"/>
            <a:r>
              <a:rPr lang="en-US" smtClean="0"/>
              <a:t>Click to edit Master text styles</a:t>
            </a:r>
          </a:p>
        </p:txBody>
      </p:sp>
      <p:sp>
        <p:nvSpPr>
          <p:cNvPr id="13" name="Text Placeholder 17"/>
          <p:cNvSpPr>
            <a:spLocks noGrp="1"/>
          </p:cNvSpPr>
          <p:nvPr>
            <p:ph type="body" sz="quarter" idx="15"/>
          </p:nvPr>
        </p:nvSpPr>
        <p:spPr>
          <a:xfrm rot="16200000">
            <a:off x="-777322" y="3162945"/>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100" dirty="0">
                <a:solidFill>
                  <a:schemeClr val="tx2"/>
                </a:solidFill>
              </a:defRPr>
            </a:lvl1pPr>
          </a:lstStyle>
          <a:p>
            <a:pPr lvl="0"/>
            <a:r>
              <a:rPr lang="en-US" smtClean="0"/>
              <a:t>Click to edit Master text styles</a:t>
            </a:r>
          </a:p>
        </p:txBody>
      </p:sp>
      <p:sp>
        <p:nvSpPr>
          <p:cNvPr id="15" name="Text Placeholder 17"/>
          <p:cNvSpPr>
            <a:spLocks noGrp="1"/>
          </p:cNvSpPr>
          <p:nvPr>
            <p:ph type="body" sz="quarter" idx="17"/>
          </p:nvPr>
        </p:nvSpPr>
        <p:spPr>
          <a:xfrm rot="16200000">
            <a:off x="3902240" y="3162945"/>
            <a:ext cx="2846387"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1100" dirty="0">
                <a:solidFill>
                  <a:schemeClr val="tx2"/>
                </a:solidFill>
              </a:defRPr>
            </a:lvl1pPr>
          </a:lstStyle>
          <a:p>
            <a:pPr lvl="0"/>
            <a:r>
              <a:rPr lang="en-US" smtClean="0"/>
              <a:t>Click to edit Master text styles</a:t>
            </a:r>
          </a:p>
        </p:txBody>
      </p:sp>
      <p:sp>
        <p:nvSpPr>
          <p:cNvPr id="17" name="Chart Placeholder 16"/>
          <p:cNvSpPr>
            <a:spLocks noGrp="1"/>
          </p:cNvSpPr>
          <p:nvPr>
            <p:ph type="chart" sz="quarter" idx="18"/>
          </p:nvPr>
        </p:nvSpPr>
        <p:spPr>
          <a:xfrm>
            <a:off x="896012" y="1878017"/>
            <a:ext cx="3823096" cy="2846387"/>
          </a:xfrm>
        </p:spPr>
        <p:txBody>
          <a:bodyPr/>
          <a:lstStyle>
            <a:lvl1pPr>
              <a:defRPr sz="1200">
                <a:solidFill>
                  <a:schemeClr val="tx2"/>
                </a:solidFill>
              </a:defRPr>
            </a:lvl1pPr>
          </a:lstStyle>
          <a:p>
            <a:pPr lvl="0"/>
            <a:endParaRPr lang="en-GB" noProof="0" dirty="0"/>
          </a:p>
        </p:txBody>
      </p:sp>
      <p:sp>
        <p:nvSpPr>
          <p:cNvPr id="18" name="Chart Placeholder 16"/>
          <p:cNvSpPr>
            <a:spLocks noGrp="1"/>
          </p:cNvSpPr>
          <p:nvPr>
            <p:ph type="chart" sz="quarter" idx="19"/>
          </p:nvPr>
        </p:nvSpPr>
        <p:spPr>
          <a:xfrm>
            <a:off x="5570240" y="1878017"/>
            <a:ext cx="3823096" cy="2846387"/>
          </a:xfrm>
        </p:spPr>
        <p:txBody>
          <a:bodyPr/>
          <a:lstStyle>
            <a:lvl1pPr>
              <a:defRPr sz="1200">
                <a:solidFill>
                  <a:schemeClr val="tx2"/>
                </a:solidFill>
              </a:defRPr>
            </a:lvl1pPr>
          </a:lstStyle>
          <a:p>
            <a:pPr lvl="0"/>
            <a:endParaRPr lang="en-GB" noProof="0" dirty="0"/>
          </a:p>
        </p:txBody>
      </p:sp>
      <p:sp>
        <p:nvSpPr>
          <p:cNvPr id="12" name="Text Placeholder 13"/>
          <p:cNvSpPr>
            <a:spLocks noGrp="1"/>
          </p:cNvSpPr>
          <p:nvPr>
            <p:ph type="body" sz="quarter" idx="14"/>
          </p:nvPr>
        </p:nvSpPr>
        <p:spPr>
          <a:xfrm>
            <a:off x="897516" y="5012432"/>
            <a:ext cx="3821593" cy="216768"/>
          </a:xfrm>
        </p:spPr>
        <p:txBody>
          <a:bodyPr/>
          <a:lstStyle>
            <a:lvl1pPr algn="ctr">
              <a:defRPr sz="1100">
                <a:solidFill>
                  <a:schemeClr val="tx2"/>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5577069" y="5012432"/>
            <a:ext cx="3821593" cy="216768"/>
          </a:xfrm>
        </p:spPr>
        <p:txBody>
          <a:bodyPr/>
          <a:lstStyle>
            <a:lvl1pPr algn="ctr">
              <a:defRPr sz="1100">
                <a:solidFill>
                  <a:schemeClr val="tx2"/>
                </a:solidFill>
              </a:defRPr>
            </a:lvl1pPr>
          </a:lstStyle>
          <a:p>
            <a:pPr lvl="0"/>
            <a:r>
              <a:rPr lang="en-US" smtClean="0"/>
              <a:t>Click to edit Master text styles</a:t>
            </a:r>
          </a:p>
        </p:txBody>
      </p:sp>
      <p:sp>
        <p:nvSpPr>
          <p:cNvPr id="20" name="Footer Placeholder 12"/>
          <p:cNvSpPr>
            <a:spLocks noGrp="1"/>
          </p:cNvSpPr>
          <p:nvPr>
            <p:ph type="ftr" sz="quarter" idx="20"/>
          </p:nvPr>
        </p:nvSpPr>
        <p:spPr>
          <a:xfrm>
            <a:off x="7293989" y="6513518"/>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18015258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4UP CHARTS">
    <p:spTree>
      <p:nvGrpSpPr>
        <p:cNvPr id="1" name=""/>
        <p:cNvGrpSpPr/>
        <p:nvPr/>
      </p:nvGrpSpPr>
      <p:grpSpPr>
        <a:xfrm>
          <a:off x="0" y="0"/>
          <a:ext cx="0" cy="0"/>
          <a:chOff x="0" y="0"/>
          <a:chExt cx="0" cy="0"/>
        </a:xfrm>
      </p:grpSpPr>
      <p:sp>
        <p:nvSpPr>
          <p:cNvPr id="22"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C4EECD06-72C0-4FD1-AFA7-163B872EF2B8}"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11"/>
          <p:cNvSpPr>
            <a:spLocks noGrp="1"/>
          </p:cNvSpPr>
          <p:nvPr>
            <p:ph type="body" sz="quarter" idx="12"/>
          </p:nvPr>
        </p:nvSpPr>
        <p:spPr>
          <a:xfrm>
            <a:off x="507444" y="1125722"/>
            <a:ext cx="4211635" cy="358775"/>
          </a:xfrm>
        </p:spPr>
        <p:txBody>
          <a:bodyPr lIns="0" tIns="0" rIns="0" bIns="0"/>
          <a:lstStyle>
            <a:lvl1pPr>
              <a:defRPr sz="1100">
                <a:solidFill>
                  <a:schemeClr val="tx2"/>
                </a:solidFill>
              </a:defRPr>
            </a:lvl1pPr>
            <a:lvl5pPr>
              <a:defRPr/>
            </a:lvl5pPr>
          </a:lstStyle>
          <a:p>
            <a:pPr lvl="0"/>
            <a:r>
              <a:rPr lang="en-US" smtClean="0"/>
              <a:t>Click to edit Master text styles</a:t>
            </a:r>
          </a:p>
        </p:txBody>
      </p:sp>
      <p:sp>
        <p:nvSpPr>
          <p:cNvPr id="6" name="Text Placeholder 11"/>
          <p:cNvSpPr>
            <a:spLocks noGrp="1"/>
          </p:cNvSpPr>
          <p:nvPr>
            <p:ph type="body" sz="quarter" idx="13"/>
          </p:nvPr>
        </p:nvSpPr>
        <p:spPr>
          <a:xfrm>
            <a:off x="5187142" y="1125722"/>
            <a:ext cx="4211635" cy="358775"/>
          </a:xfrm>
        </p:spPr>
        <p:txBody>
          <a:bodyPr lIns="0" tIns="0" rIns="0" bIns="0"/>
          <a:lstStyle>
            <a:lvl1pPr>
              <a:defRPr sz="1100">
                <a:solidFill>
                  <a:schemeClr val="tx2"/>
                </a:solidFill>
              </a:defRPr>
            </a:lvl1pPr>
            <a:lvl5pPr>
              <a:defRPr/>
            </a:lvl5pPr>
          </a:lstStyle>
          <a:p>
            <a:pPr lvl="0"/>
            <a:r>
              <a:rPr lang="en-US" smtClean="0"/>
              <a:t>Click to edit Master text styles</a:t>
            </a:r>
          </a:p>
        </p:txBody>
      </p:sp>
      <p:sp>
        <p:nvSpPr>
          <p:cNvPr id="7" name="Text Placeholder 13"/>
          <p:cNvSpPr>
            <a:spLocks noGrp="1"/>
          </p:cNvSpPr>
          <p:nvPr>
            <p:ph type="body" sz="quarter" idx="14"/>
          </p:nvPr>
        </p:nvSpPr>
        <p:spPr>
          <a:xfrm>
            <a:off x="897516" y="3140224"/>
            <a:ext cx="3821593" cy="216768"/>
          </a:xfrm>
        </p:spPr>
        <p:txBody>
          <a:bodyPr/>
          <a:lstStyle>
            <a:lvl1pPr algn="ctr">
              <a:defRPr sz="800">
                <a:solidFill>
                  <a:schemeClr val="tx2"/>
                </a:solidFill>
              </a:defRPr>
            </a:lvl1pPr>
          </a:lstStyle>
          <a:p>
            <a:pPr lvl="0"/>
            <a:r>
              <a:rPr lang="en-US" smtClean="0"/>
              <a:t>Click to edit Master text styles</a:t>
            </a:r>
          </a:p>
        </p:txBody>
      </p:sp>
      <p:sp>
        <p:nvSpPr>
          <p:cNvPr id="8" name="Text Placeholder 17"/>
          <p:cNvSpPr>
            <a:spLocks noGrp="1"/>
          </p:cNvSpPr>
          <p:nvPr>
            <p:ph type="body" sz="quarter" idx="15"/>
          </p:nvPr>
        </p:nvSpPr>
        <p:spPr>
          <a:xfrm rot="16200000">
            <a:off x="-57693" y="2226470"/>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800" dirty="0">
                <a:solidFill>
                  <a:schemeClr val="tx2"/>
                </a:solidFill>
              </a:defRPr>
            </a:lvl1pPr>
          </a:lstStyle>
          <a:p>
            <a:pPr lvl="0"/>
            <a:r>
              <a:rPr lang="en-US" smtClean="0"/>
              <a:t>Click to edit Master text styles</a:t>
            </a:r>
          </a:p>
        </p:txBody>
      </p:sp>
      <p:sp>
        <p:nvSpPr>
          <p:cNvPr id="9" name="Text Placeholder 13"/>
          <p:cNvSpPr>
            <a:spLocks noGrp="1"/>
          </p:cNvSpPr>
          <p:nvPr>
            <p:ph type="body" sz="quarter" idx="16"/>
          </p:nvPr>
        </p:nvSpPr>
        <p:spPr>
          <a:xfrm>
            <a:off x="5577069" y="3140224"/>
            <a:ext cx="3821593" cy="216768"/>
          </a:xfrm>
        </p:spPr>
        <p:txBody>
          <a:bodyPr/>
          <a:lstStyle>
            <a:lvl1pPr algn="ctr">
              <a:defRPr sz="800">
                <a:solidFill>
                  <a:schemeClr val="tx2"/>
                </a:solidFill>
              </a:defRPr>
            </a:lvl1pPr>
          </a:lstStyle>
          <a:p>
            <a:pPr lvl="0"/>
            <a:r>
              <a:rPr lang="en-US" smtClean="0"/>
              <a:t>Click to edit Master text styles</a:t>
            </a:r>
          </a:p>
        </p:txBody>
      </p:sp>
      <p:sp>
        <p:nvSpPr>
          <p:cNvPr id="10" name="Text Placeholder 17"/>
          <p:cNvSpPr>
            <a:spLocks noGrp="1"/>
          </p:cNvSpPr>
          <p:nvPr>
            <p:ph type="body" sz="quarter" idx="17"/>
          </p:nvPr>
        </p:nvSpPr>
        <p:spPr>
          <a:xfrm rot="16200000">
            <a:off x="4621860" y="2226470"/>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800" dirty="0">
                <a:solidFill>
                  <a:schemeClr val="tx2"/>
                </a:solidFill>
              </a:defRPr>
            </a:lvl1pPr>
          </a:lstStyle>
          <a:p>
            <a:pPr lvl="0"/>
            <a:r>
              <a:rPr lang="en-US" smtClean="0"/>
              <a:t>Click to edit Master text styles</a:t>
            </a:r>
          </a:p>
        </p:txBody>
      </p:sp>
      <p:sp>
        <p:nvSpPr>
          <p:cNvPr id="11" name="Text Placeholder 11"/>
          <p:cNvSpPr>
            <a:spLocks noGrp="1"/>
          </p:cNvSpPr>
          <p:nvPr>
            <p:ph type="body" sz="quarter" idx="18"/>
          </p:nvPr>
        </p:nvSpPr>
        <p:spPr>
          <a:xfrm>
            <a:off x="507444" y="3573035"/>
            <a:ext cx="4211635" cy="358775"/>
          </a:xfrm>
        </p:spPr>
        <p:txBody>
          <a:bodyPr lIns="0" tIns="0" rIns="0" bIns="0"/>
          <a:lstStyle>
            <a:lvl1pPr>
              <a:defRPr sz="1100">
                <a:solidFill>
                  <a:schemeClr val="tx2"/>
                </a:solidFill>
              </a:defRPr>
            </a:lvl1pPr>
            <a:lvl5pPr>
              <a:defRPr/>
            </a:lvl5pPr>
          </a:lstStyle>
          <a:p>
            <a:pPr lvl="0"/>
            <a:r>
              <a:rPr lang="en-US" smtClean="0"/>
              <a:t>Click to edit Master text styles</a:t>
            </a:r>
          </a:p>
        </p:txBody>
      </p:sp>
      <p:sp>
        <p:nvSpPr>
          <p:cNvPr id="12" name="Text Placeholder 11"/>
          <p:cNvSpPr>
            <a:spLocks noGrp="1"/>
          </p:cNvSpPr>
          <p:nvPr>
            <p:ph type="body" sz="quarter" idx="19"/>
          </p:nvPr>
        </p:nvSpPr>
        <p:spPr>
          <a:xfrm>
            <a:off x="5187142" y="3573035"/>
            <a:ext cx="4211635" cy="358775"/>
          </a:xfrm>
        </p:spPr>
        <p:txBody>
          <a:bodyPr lIns="0" tIns="0" rIns="0" bIns="0"/>
          <a:lstStyle>
            <a:lvl1pPr>
              <a:defRPr sz="1100">
                <a:solidFill>
                  <a:schemeClr val="tx2"/>
                </a:solidFill>
              </a:defRPr>
            </a:lvl1pPr>
            <a:lvl5pPr>
              <a:defRPr/>
            </a:lvl5pPr>
          </a:lstStyle>
          <a:p>
            <a:pPr lvl="0"/>
            <a:r>
              <a:rPr lang="en-US" smtClean="0"/>
              <a:t>Click to edit Master text styles</a:t>
            </a:r>
          </a:p>
        </p:txBody>
      </p:sp>
      <p:sp>
        <p:nvSpPr>
          <p:cNvPr id="13" name="Text Placeholder 13"/>
          <p:cNvSpPr>
            <a:spLocks noGrp="1"/>
          </p:cNvSpPr>
          <p:nvPr>
            <p:ph type="body" sz="quarter" idx="20"/>
          </p:nvPr>
        </p:nvSpPr>
        <p:spPr>
          <a:xfrm>
            <a:off x="897516" y="5587703"/>
            <a:ext cx="3821593" cy="216768"/>
          </a:xfrm>
        </p:spPr>
        <p:txBody>
          <a:bodyPr/>
          <a:lstStyle>
            <a:lvl1pPr algn="ctr">
              <a:defRPr sz="800">
                <a:solidFill>
                  <a:schemeClr val="tx2"/>
                </a:solidFill>
              </a:defRPr>
            </a:lvl1pPr>
          </a:lstStyle>
          <a:p>
            <a:pPr lvl="0"/>
            <a:r>
              <a:rPr lang="en-US" smtClean="0"/>
              <a:t>Click to edit Master text styles</a:t>
            </a:r>
          </a:p>
        </p:txBody>
      </p:sp>
      <p:sp>
        <p:nvSpPr>
          <p:cNvPr id="14" name="Text Placeholder 17"/>
          <p:cNvSpPr>
            <a:spLocks noGrp="1"/>
          </p:cNvSpPr>
          <p:nvPr>
            <p:ph type="body" sz="quarter" idx="21"/>
          </p:nvPr>
        </p:nvSpPr>
        <p:spPr>
          <a:xfrm rot="16200000">
            <a:off x="-57693" y="4673948"/>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800" dirty="0">
                <a:solidFill>
                  <a:schemeClr val="tx2"/>
                </a:solidFill>
              </a:defRPr>
            </a:lvl1pPr>
          </a:lstStyle>
          <a:p>
            <a:pPr lvl="0"/>
            <a:r>
              <a:rPr lang="en-US" smtClean="0"/>
              <a:t>Click to edit Master text styles</a:t>
            </a:r>
          </a:p>
        </p:txBody>
      </p:sp>
      <p:sp>
        <p:nvSpPr>
          <p:cNvPr id="15" name="Text Placeholder 13"/>
          <p:cNvSpPr>
            <a:spLocks noGrp="1"/>
          </p:cNvSpPr>
          <p:nvPr>
            <p:ph type="body" sz="quarter" idx="22"/>
          </p:nvPr>
        </p:nvSpPr>
        <p:spPr>
          <a:xfrm>
            <a:off x="5577069" y="5587703"/>
            <a:ext cx="3821593" cy="216768"/>
          </a:xfrm>
        </p:spPr>
        <p:txBody>
          <a:bodyPr/>
          <a:lstStyle>
            <a:lvl1pPr algn="ctr">
              <a:defRPr sz="800">
                <a:solidFill>
                  <a:schemeClr val="tx2"/>
                </a:solidFill>
              </a:defRPr>
            </a:lvl1pPr>
          </a:lstStyle>
          <a:p>
            <a:pPr lvl="0"/>
            <a:r>
              <a:rPr lang="en-US" smtClean="0"/>
              <a:t>Click to edit Master text styles</a:t>
            </a:r>
          </a:p>
        </p:txBody>
      </p:sp>
      <p:sp>
        <p:nvSpPr>
          <p:cNvPr id="16" name="Text Placeholder 17"/>
          <p:cNvSpPr>
            <a:spLocks noGrp="1"/>
          </p:cNvSpPr>
          <p:nvPr>
            <p:ph type="body" sz="quarter" idx="23"/>
          </p:nvPr>
        </p:nvSpPr>
        <p:spPr>
          <a:xfrm rot="16200000">
            <a:off x="4621860" y="4673948"/>
            <a:ext cx="1406972" cy="2768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lang="en-GB" sz="800" dirty="0">
                <a:solidFill>
                  <a:schemeClr val="tx2"/>
                </a:solidFill>
              </a:defRPr>
            </a:lvl1pPr>
          </a:lstStyle>
          <a:p>
            <a:pPr lvl="0"/>
            <a:r>
              <a:rPr lang="en-US" smtClean="0"/>
              <a:t>Click to edit Master text styles</a:t>
            </a:r>
          </a:p>
        </p:txBody>
      </p:sp>
      <p:sp>
        <p:nvSpPr>
          <p:cNvPr id="18" name="Chart Placeholder 17"/>
          <p:cNvSpPr>
            <a:spLocks noGrp="1"/>
          </p:cNvSpPr>
          <p:nvPr>
            <p:ph type="chart" sz="quarter" idx="24"/>
          </p:nvPr>
        </p:nvSpPr>
        <p:spPr>
          <a:xfrm>
            <a:off x="896012" y="1664216"/>
            <a:ext cx="3823096" cy="1404000"/>
          </a:xfrm>
        </p:spPr>
        <p:txBody>
          <a:bodyPr/>
          <a:lstStyle>
            <a:lvl1pPr>
              <a:defRPr sz="800">
                <a:solidFill>
                  <a:schemeClr val="tx2"/>
                </a:solidFill>
              </a:defRPr>
            </a:lvl1pPr>
          </a:lstStyle>
          <a:p>
            <a:pPr lvl="0"/>
            <a:endParaRPr lang="en-GB" noProof="0" dirty="0"/>
          </a:p>
        </p:txBody>
      </p:sp>
      <p:sp>
        <p:nvSpPr>
          <p:cNvPr id="19" name="Chart Placeholder 17"/>
          <p:cNvSpPr>
            <a:spLocks noGrp="1"/>
          </p:cNvSpPr>
          <p:nvPr>
            <p:ph type="chart" sz="quarter" idx="25"/>
          </p:nvPr>
        </p:nvSpPr>
        <p:spPr>
          <a:xfrm>
            <a:off x="5575569" y="1664216"/>
            <a:ext cx="3823096" cy="1404000"/>
          </a:xfrm>
        </p:spPr>
        <p:txBody>
          <a:bodyPr/>
          <a:lstStyle>
            <a:lvl1pPr>
              <a:defRPr sz="800">
                <a:solidFill>
                  <a:schemeClr val="tx2"/>
                </a:solidFill>
              </a:defRPr>
            </a:lvl1pPr>
          </a:lstStyle>
          <a:p>
            <a:pPr lvl="0"/>
            <a:endParaRPr lang="en-GB" noProof="0" dirty="0"/>
          </a:p>
        </p:txBody>
      </p:sp>
      <p:sp>
        <p:nvSpPr>
          <p:cNvPr id="20" name="Chart Placeholder 17"/>
          <p:cNvSpPr>
            <a:spLocks noGrp="1"/>
          </p:cNvSpPr>
          <p:nvPr>
            <p:ph type="chart" sz="quarter" idx="26"/>
          </p:nvPr>
        </p:nvSpPr>
        <p:spPr>
          <a:xfrm>
            <a:off x="896012" y="4108721"/>
            <a:ext cx="3823096" cy="1404000"/>
          </a:xfrm>
        </p:spPr>
        <p:txBody>
          <a:bodyPr/>
          <a:lstStyle>
            <a:lvl1pPr>
              <a:defRPr sz="800">
                <a:solidFill>
                  <a:schemeClr val="tx2"/>
                </a:solidFill>
              </a:defRPr>
            </a:lvl1pPr>
          </a:lstStyle>
          <a:p>
            <a:pPr lvl="0"/>
            <a:endParaRPr lang="en-GB" noProof="0" dirty="0"/>
          </a:p>
        </p:txBody>
      </p:sp>
      <p:sp>
        <p:nvSpPr>
          <p:cNvPr id="21" name="Chart Placeholder 17"/>
          <p:cNvSpPr>
            <a:spLocks noGrp="1"/>
          </p:cNvSpPr>
          <p:nvPr>
            <p:ph type="chart" sz="quarter" idx="27"/>
          </p:nvPr>
        </p:nvSpPr>
        <p:spPr>
          <a:xfrm>
            <a:off x="5575569" y="4108721"/>
            <a:ext cx="3823096" cy="1404000"/>
          </a:xfrm>
        </p:spPr>
        <p:txBody>
          <a:bodyPr/>
          <a:lstStyle>
            <a:lvl1pPr>
              <a:defRPr sz="800">
                <a:solidFill>
                  <a:schemeClr val="tx2"/>
                </a:solidFill>
              </a:defRPr>
            </a:lvl1pPr>
          </a:lstStyle>
          <a:p>
            <a:pPr lvl="0"/>
            <a:endParaRPr lang="en-GB" noProof="0" dirty="0"/>
          </a:p>
        </p:txBody>
      </p:sp>
      <p:sp>
        <p:nvSpPr>
          <p:cNvPr id="23" name="Footer Placeholder 12"/>
          <p:cNvSpPr>
            <a:spLocks noGrp="1"/>
          </p:cNvSpPr>
          <p:nvPr>
            <p:ph type="ftr" sz="quarter" idx="28"/>
          </p:nvPr>
        </p:nvSpPr>
        <p:spPr>
          <a:xfrm>
            <a:off x="7293989" y="6513518"/>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35371249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5"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F1557BFB-391B-4892-B6EF-9136E9D7DB3B}"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3" name="Picture Placeholder 2"/>
          <p:cNvSpPr>
            <a:spLocks noGrp="1"/>
          </p:cNvSpPr>
          <p:nvPr>
            <p:ph type="pic" idx="1"/>
          </p:nvPr>
        </p:nvSpPr>
        <p:spPr>
          <a:xfrm>
            <a:off x="1941655" y="1125549"/>
            <a:ext cx="5943600" cy="3746848"/>
          </a:xfrm>
        </p:spPr>
        <p:txBody>
          <a:bodyPr rtlCol="0">
            <a:normAutofit/>
          </a:bodyPr>
          <a:lstStyle>
            <a:lvl1pPr marL="0" indent="0">
              <a:buNone/>
              <a:defRPr sz="3300"/>
            </a:lvl1pPr>
            <a:lvl2pPr marL="465483" indent="0">
              <a:buNone/>
              <a:defRPr sz="2800"/>
            </a:lvl2pPr>
            <a:lvl3pPr marL="930969" indent="0">
              <a:buNone/>
              <a:defRPr sz="2500"/>
            </a:lvl3pPr>
            <a:lvl4pPr marL="1396452" indent="0">
              <a:buNone/>
              <a:defRPr sz="2000"/>
            </a:lvl4pPr>
            <a:lvl5pPr marL="1861937" indent="0">
              <a:buNone/>
              <a:defRPr sz="2000"/>
            </a:lvl5pPr>
            <a:lvl6pPr marL="2327418" indent="0">
              <a:buNone/>
              <a:defRPr sz="2000"/>
            </a:lvl6pPr>
            <a:lvl7pPr marL="2792903" indent="0">
              <a:buNone/>
              <a:defRPr sz="2000"/>
            </a:lvl7pPr>
            <a:lvl8pPr marL="3258387" indent="0">
              <a:buNone/>
              <a:defRPr sz="2000"/>
            </a:lvl8pPr>
            <a:lvl9pPr marL="3723871"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941655" y="5439357"/>
            <a:ext cx="5943600" cy="365920"/>
          </a:xfrm>
        </p:spPr>
        <p:txBody>
          <a:bodyPr/>
          <a:lstStyle>
            <a:lvl1pPr marL="0" indent="0">
              <a:buNone/>
              <a:defRPr sz="1400"/>
            </a:lvl1pPr>
            <a:lvl2pPr marL="465483" indent="0">
              <a:buNone/>
              <a:defRPr sz="1200"/>
            </a:lvl2pPr>
            <a:lvl3pPr marL="930969" indent="0">
              <a:buNone/>
              <a:defRPr sz="1100"/>
            </a:lvl3pPr>
            <a:lvl4pPr marL="1396452" indent="0">
              <a:buNone/>
              <a:defRPr sz="900"/>
            </a:lvl4pPr>
            <a:lvl5pPr marL="1861937" indent="0">
              <a:buNone/>
              <a:defRPr sz="900"/>
            </a:lvl5pPr>
            <a:lvl6pPr marL="2327418" indent="0">
              <a:buNone/>
              <a:defRPr sz="900"/>
            </a:lvl6pPr>
            <a:lvl7pPr marL="2792903" indent="0">
              <a:buNone/>
              <a:defRPr sz="900"/>
            </a:lvl7pPr>
            <a:lvl8pPr marL="3258387" indent="0">
              <a:buNone/>
              <a:defRPr sz="900"/>
            </a:lvl8pPr>
            <a:lvl9pPr marL="3723871" indent="0">
              <a:buNone/>
              <a:defRPr sz="900"/>
            </a:lvl9pPr>
          </a:lstStyle>
          <a:p>
            <a:pPr lvl="0"/>
            <a:r>
              <a:rPr lang="en-US" dirty="0" smtClean="0"/>
              <a:t>Click to edit Master text styles</a:t>
            </a:r>
          </a:p>
        </p:txBody>
      </p:sp>
      <p:sp>
        <p:nvSpPr>
          <p:cNvPr id="12" name="Title 11"/>
          <p:cNvSpPr>
            <a:spLocks noGrp="1"/>
          </p:cNvSpPr>
          <p:nvPr>
            <p:ph type="title"/>
          </p:nvPr>
        </p:nvSpPr>
        <p:spPr>
          <a:xfrm>
            <a:off x="495300" y="333382"/>
            <a:ext cx="7967795" cy="273052"/>
          </a:xfrm>
          <a:prstGeom prst="rect">
            <a:avLst/>
          </a:prstGeom>
        </p:spPr>
        <p:txBody>
          <a:bodyPr/>
          <a:lstStyle/>
          <a:p>
            <a:r>
              <a:rPr lang="en-US" dirty="0" smtClean="0"/>
              <a:t>Click to edit Master title style</a:t>
            </a:r>
            <a:endParaRPr lang="en-GB" dirty="0"/>
          </a:p>
        </p:txBody>
      </p:sp>
      <p:sp>
        <p:nvSpPr>
          <p:cNvPr id="6"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4485985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Internal Section Header">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07664" y="4005263"/>
            <a:ext cx="8890672"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sz="quarter" idx="11"/>
          </p:nvPr>
        </p:nvSpPr>
        <p:spPr>
          <a:xfrm>
            <a:off x="427964" y="3285006"/>
            <a:ext cx="7801404" cy="719137"/>
          </a:xfrm>
        </p:spPr>
        <p:txBody>
          <a:bodyPr>
            <a:normAutofit/>
          </a:bodyPr>
          <a:lstStyle>
            <a:lvl1pPr>
              <a:defRPr sz="33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pic>
        <p:nvPicPr>
          <p:cNvPr id="5" name="Picture 2" descr="C:\Users\CPUAS\AppData\Local\Microsoft\Windows\Temporary Internet Files\Content.Outlook\5V6PUZPF\TAKE CARE - SFI Col.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1522"/>
          <a:stretch/>
        </p:blipFill>
        <p:spPr bwMode="auto">
          <a:xfrm>
            <a:off x="1653" y="6264355"/>
            <a:ext cx="1163566"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18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5B14FF70-2459-4DC9-A4C4-802FC44730E2}"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3" name="Vertical Text Placeholder 2"/>
          <p:cNvSpPr>
            <a:spLocks noGrp="1"/>
          </p:cNvSpPr>
          <p:nvPr>
            <p:ph type="body" orient="vert" idx="1"/>
          </p:nvPr>
        </p:nvSpPr>
        <p:spPr/>
        <p:txBody>
          <a:bodyPr vert="eaVert"/>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0"/>
          <p:cNvSpPr>
            <a:spLocks noGrp="1"/>
          </p:cNvSpPr>
          <p:nvPr>
            <p:ph type="title"/>
          </p:nvPr>
        </p:nvSpPr>
        <p:spPr>
          <a:xfrm>
            <a:off x="495300" y="333382"/>
            <a:ext cx="7967795" cy="273052"/>
          </a:xfrm>
          <a:prstGeom prst="rect">
            <a:avLst/>
          </a:prstGeom>
        </p:spPr>
        <p:txBody>
          <a:bodyPr/>
          <a:lstStyle/>
          <a:p>
            <a:r>
              <a:rPr lang="en-US" smtClean="0"/>
              <a:t>Click to edit Master title style</a:t>
            </a:r>
            <a:endParaRPr lang="en-GB"/>
          </a:p>
        </p:txBody>
      </p:sp>
      <p:sp>
        <p:nvSpPr>
          <p:cNvPr id="5"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13658044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Internal Thank You">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 y="0"/>
            <a:ext cx="99027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29070" y="981075"/>
            <a:ext cx="1409503" cy="38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98" tIns="46548" rIns="93098" bIns="4654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1072666" eaLnBrk="1" hangingPunct="1">
              <a:defRPr/>
            </a:pPr>
            <a:r>
              <a:rPr lang="en-GB" sz="1900" b="1" dirty="0" smtClean="0">
                <a:solidFill>
                  <a:prstClr val="white"/>
                </a:solidFill>
              </a:rPr>
              <a:t>Thank you</a:t>
            </a:r>
          </a:p>
        </p:txBody>
      </p:sp>
      <p:sp>
        <p:nvSpPr>
          <p:cNvPr id="10" name="Content Placeholder 9"/>
          <p:cNvSpPr>
            <a:spLocks noGrp="1"/>
          </p:cNvSpPr>
          <p:nvPr>
            <p:ph sz="quarter" idx="10"/>
          </p:nvPr>
        </p:nvSpPr>
        <p:spPr>
          <a:xfrm>
            <a:off x="489038" y="1484787"/>
            <a:ext cx="3137917" cy="1368152"/>
          </a:xfrm>
        </p:spPr>
        <p:txBody>
          <a:bodyPr/>
          <a:lstStyle>
            <a:lvl1pPr>
              <a:defRPr sz="1200" baseline="0">
                <a:solidFill>
                  <a:schemeClr val="bg1"/>
                </a:solidFill>
              </a:defRPr>
            </a:lvl1pPr>
          </a:lstStyle>
          <a:p>
            <a:pPr lvl="0"/>
            <a:r>
              <a:rPr lang="en-US" smtClean="0"/>
              <a:t>Click to edit Master text styles</a:t>
            </a:r>
          </a:p>
        </p:txBody>
      </p:sp>
      <p:sp>
        <p:nvSpPr>
          <p:cNvPr id="5" name="Content Placeholder 9"/>
          <p:cNvSpPr>
            <a:spLocks noGrp="1"/>
          </p:cNvSpPr>
          <p:nvPr>
            <p:ph sz="quarter" idx="11"/>
          </p:nvPr>
        </p:nvSpPr>
        <p:spPr>
          <a:xfrm>
            <a:off x="489038" y="2852939"/>
            <a:ext cx="3137917" cy="576064"/>
          </a:xfrm>
        </p:spPr>
        <p:txBody>
          <a:bodyPr/>
          <a:lstStyle>
            <a:lvl1pPr>
              <a:defRPr sz="1200" baseline="0">
                <a:solidFill>
                  <a:srgbClr val="ACCE46"/>
                </a:solidFill>
              </a:defRPr>
            </a:lvl1pPr>
          </a:lstStyle>
          <a:p>
            <a:pPr lvl="0"/>
            <a:r>
              <a:rPr lang="en-US" smtClean="0"/>
              <a:t>Click to edit Master text styles</a:t>
            </a:r>
          </a:p>
        </p:txBody>
      </p:sp>
      <p:pic>
        <p:nvPicPr>
          <p:cNvPr id="7" name="Picture 2" descr="C:\Users\CPUAS\AppData\Local\Microsoft\Windows\Temporary Internet Files\Content.Outlook\5V6PUZPF\TAKE CARE - SFI 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24755" y="6216727"/>
            <a:ext cx="1315082" cy="59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523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Rectangle 15"/>
          <p:cNvSpPr>
            <a:spLocks noChangeArrowheads="1"/>
          </p:cNvSpPr>
          <p:nvPr userDrawn="1"/>
        </p:nvSpPr>
        <p:spPr bwMode="gray">
          <a:xfrm>
            <a:off x="8541859" y="336550"/>
            <a:ext cx="856479" cy="284164"/>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3314" bIns="0" anchor="ct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algn="ctr" eaLnBrk="0" fontAlgn="base" hangingPunct="0">
              <a:lnSpc>
                <a:spcPct val="86000"/>
              </a:lnSpc>
              <a:spcBef>
                <a:spcPct val="0"/>
              </a:spcBef>
              <a:spcAft>
                <a:spcPct val="0"/>
              </a:spcAft>
              <a:defRPr sz="1000">
                <a:solidFill>
                  <a:schemeClr val="tx1"/>
                </a:solidFill>
                <a:latin typeface="Arial" charset="0"/>
                <a:cs typeface="Arial" charset="0"/>
              </a:defRPr>
            </a:lvl6pPr>
            <a:lvl7pPr marL="2971800" indent="-228600" algn="ctr" eaLnBrk="0" fontAlgn="base" hangingPunct="0">
              <a:lnSpc>
                <a:spcPct val="86000"/>
              </a:lnSpc>
              <a:spcBef>
                <a:spcPct val="0"/>
              </a:spcBef>
              <a:spcAft>
                <a:spcPct val="0"/>
              </a:spcAft>
              <a:defRPr sz="1000">
                <a:solidFill>
                  <a:schemeClr val="tx1"/>
                </a:solidFill>
                <a:latin typeface="Arial" charset="0"/>
                <a:cs typeface="Arial" charset="0"/>
              </a:defRPr>
            </a:lvl7pPr>
            <a:lvl8pPr marL="3429000" indent="-228600" algn="ctr" eaLnBrk="0" fontAlgn="base" hangingPunct="0">
              <a:lnSpc>
                <a:spcPct val="86000"/>
              </a:lnSpc>
              <a:spcBef>
                <a:spcPct val="0"/>
              </a:spcBef>
              <a:spcAft>
                <a:spcPct val="0"/>
              </a:spcAft>
              <a:defRPr sz="1000">
                <a:solidFill>
                  <a:schemeClr val="tx1"/>
                </a:solidFill>
                <a:latin typeface="Arial" charset="0"/>
                <a:cs typeface="Arial" charset="0"/>
              </a:defRPr>
            </a:lvl8pPr>
            <a:lvl9pPr marL="3886200" indent="-228600" algn="ctr" eaLnBrk="0" fontAlgn="base" hangingPunct="0">
              <a:lnSpc>
                <a:spcPct val="86000"/>
              </a:lnSpc>
              <a:spcBef>
                <a:spcPct val="0"/>
              </a:spcBef>
              <a:spcAft>
                <a:spcPct val="0"/>
              </a:spcAft>
              <a:defRPr sz="1000">
                <a:solidFill>
                  <a:schemeClr val="tx1"/>
                </a:solidFill>
                <a:latin typeface="Arial" charset="0"/>
                <a:cs typeface="Arial" charset="0"/>
              </a:defRPr>
            </a:lvl9pPr>
          </a:lstStyle>
          <a:p>
            <a:pPr algn="r" defTabSz="1072666">
              <a:defRPr/>
            </a:pPr>
            <a:fld id="{8071E804-4E73-4409-A027-572EFCC67371}" type="slidenum">
              <a:rPr lang="en-GB" altLang="en-US" smtClean="0">
                <a:solidFill>
                  <a:srgbClr val="212121"/>
                </a:solidFill>
              </a:rPr>
              <a:pPr algn="r" defTabSz="1072666">
                <a:defRPr/>
              </a:pPr>
              <a:t>‹#›</a:t>
            </a:fld>
            <a:endParaRPr lang="en-GB" altLang="en-US" dirty="0" smtClean="0">
              <a:solidFill>
                <a:srgbClr val="212121"/>
              </a:solidFill>
            </a:endParaRPr>
          </a:p>
        </p:txBody>
      </p:sp>
      <p:sp>
        <p:nvSpPr>
          <p:cNvPr id="7" name="Title 6"/>
          <p:cNvSpPr>
            <a:spLocks noGrp="1"/>
          </p:cNvSpPr>
          <p:nvPr>
            <p:ph type="title"/>
          </p:nvPr>
        </p:nvSpPr>
        <p:spPr>
          <a:xfrm>
            <a:off x="495394" y="333382"/>
            <a:ext cx="7961489" cy="273052"/>
          </a:xfrm>
          <a:prstGeom prst="rect">
            <a:avLst/>
          </a:prstGeom>
        </p:spPr>
        <p:txBody>
          <a:bodyPr/>
          <a:lstStyle/>
          <a:p>
            <a:r>
              <a:rPr lang="en-US" smtClean="0"/>
              <a:t>Click to edit Master title style</a:t>
            </a:r>
            <a:endParaRPr lang="en-GB"/>
          </a:p>
        </p:txBody>
      </p:sp>
      <p:sp>
        <p:nvSpPr>
          <p:cNvPr id="4" name="Footer Placeholder 12"/>
          <p:cNvSpPr>
            <a:spLocks noGrp="1"/>
          </p:cNvSpPr>
          <p:nvPr>
            <p:ph type="ftr" sz="quarter" idx="10"/>
          </p:nvPr>
        </p:nvSpPr>
        <p:spPr>
          <a:xfrm>
            <a:off x="7293989" y="6513518"/>
            <a:ext cx="2104350" cy="207964"/>
          </a:xfrm>
          <a:prstGeom prst="rect">
            <a:avLst/>
          </a:prstGeom>
        </p:spPr>
        <p:txBody>
          <a:bodyPr/>
          <a:lstStyle>
            <a:lvl1pPr algn="r" fontAlgn="auto">
              <a:lnSpc>
                <a:spcPct val="86000"/>
              </a:lnSpc>
              <a:spcBef>
                <a:spcPts val="0"/>
              </a:spcBef>
              <a:spcAft>
                <a:spcPts val="0"/>
              </a:spcAft>
              <a:defRPr sz="1200" b="1">
                <a:solidFill>
                  <a:srgbClr val="333333"/>
                </a:solidFill>
                <a:latin typeface="+mn-lt"/>
                <a:cs typeface="+mn-cs"/>
              </a:defRPr>
            </a:lvl1pPr>
          </a:lstStyle>
          <a:p>
            <a:pPr>
              <a:defRPr/>
            </a:pPr>
            <a:endParaRPr lang="en-GB" dirty="0"/>
          </a:p>
        </p:txBody>
      </p:sp>
    </p:spTree>
    <p:extLst>
      <p:ext uri="{BB962C8B-B14F-4D97-AF65-F5344CB8AC3E}">
        <p14:creationId xmlns:p14="http://schemas.microsoft.com/office/powerpoint/2010/main" val="202167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3" name="Footer Placeholder 12"/>
          <p:cNvSpPr>
            <a:spLocks noGrp="1"/>
          </p:cNvSpPr>
          <p:nvPr>
            <p:ph type="ftr" sz="quarter" idx="10"/>
          </p:nvPr>
        </p:nvSpPr>
        <p:spPr/>
        <p:txBody>
          <a:bodyPr/>
          <a:lstStyle>
            <a:lvl1pPr>
              <a:defRPr/>
            </a:lvl1pPr>
          </a:lstStyle>
          <a:p>
            <a:pPr>
              <a:defRPr/>
            </a:pPr>
            <a:endParaRPr lang="en-GB"/>
          </a:p>
        </p:txBody>
      </p:sp>
      <p:sp>
        <p:nvSpPr>
          <p:cNvPr id="4" name="Slide Number Placeholder 15"/>
          <p:cNvSpPr>
            <a:spLocks noGrp="1"/>
          </p:cNvSpPr>
          <p:nvPr>
            <p:ph type="sldNum" sz="quarter" idx="11"/>
          </p:nvPr>
        </p:nvSpPr>
        <p:spPr/>
        <p:txBody>
          <a:bodyPr/>
          <a:lstStyle>
            <a:lvl1pPr>
              <a:defRPr/>
            </a:lvl1pPr>
          </a:lstStyle>
          <a:p>
            <a:pPr>
              <a:defRPr/>
            </a:pPr>
            <a:fld id="{49FF96ED-D4CA-4703-9778-B71963AA7C62}" type="slidenum">
              <a:rPr lang="en-GB"/>
              <a:pPr>
                <a:defRPr/>
              </a:pPr>
              <a:t>‹#›</a:t>
            </a:fld>
            <a:endParaRPr lang="en-GB" dirty="0"/>
          </a:p>
        </p:txBody>
      </p:sp>
    </p:spTree>
    <p:extLst>
      <p:ext uri="{BB962C8B-B14F-4D97-AF65-F5344CB8AC3E}">
        <p14:creationId xmlns:p14="http://schemas.microsoft.com/office/powerpoint/2010/main" val="287485476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47642"/>
            <a:ext cx="7967795" cy="273052"/>
          </a:xfrm>
          <a:prstGeom prst="rect">
            <a:avLst/>
          </a:prstGeom>
        </p:spPr>
        <p:txBody>
          <a:bodyPr/>
          <a:lstStyle>
            <a:lvl1pPr>
              <a:lnSpc>
                <a:spcPts val="1630"/>
              </a:lnSpc>
              <a:defRPr/>
            </a:lvl1pPr>
          </a:lstStyle>
          <a:p>
            <a:r>
              <a:rPr lang="en-US" dirty="0" smtClean="0"/>
              <a:t>Click to edit Master title style</a:t>
            </a:r>
            <a:endParaRPr lang="en-GB" dirty="0"/>
          </a:p>
        </p:txBody>
      </p:sp>
      <p:sp>
        <p:nvSpPr>
          <p:cNvPr id="3" name="DocID"/>
          <p:cNvSpPr txBox="1"/>
          <p:nvPr/>
        </p:nvSpPr>
        <p:spPr>
          <a:xfrm>
            <a:off x="1307556" y="6532811"/>
            <a:ext cx="65" cy="107722"/>
          </a:xfrm>
          <a:prstGeom prst="rect">
            <a:avLst/>
          </a:prstGeom>
          <a:noFill/>
        </p:spPr>
        <p:txBody>
          <a:bodyPr vert="horz" wrap="none" lIns="0" tIns="0" rIns="0" bIns="0" rtlCol="0" anchor="b">
            <a:spAutoFit/>
          </a:bodyPr>
          <a:lstStyle/>
          <a:p>
            <a:pPr defTabSz="1072666"/>
            <a:endParaRPr lang="de-DE" sz="700" dirty="0">
              <a:solidFill>
                <a:srgbClr val="53682A"/>
              </a:solidFill>
              <a:latin typeface="Arial"/>
            </a:endParaRPr>
          </a:p>
        </p:txBody>
      </p:sp>
      <p:sp>
        <p:nvSpPr>
          <p:cNvPr id="8" name="DocID"/>
          <p:cNvSpPr txBox="1"/>
          <p:nvPr userDrawn="1"/>
        </p:nvSpPr>
        <p:spPr>
          <a:xfrm>
            <a:off x="1307556" y="6532811"/>
            <a:ext cx="65" cy="107722"/>
          </a:xfrm>
          <a:prstGeom prst="rect">
            <a:avLst/>
          </a:prstGeom>
          <a:noFill/>
        </p:spPr>
        <p:txBody>
          <a:bodyPr vert="horz" wrap="none" lIns="0" tIns="0" rIns="0" bIns="0" rtlCol="0" anchor="b">
            <a:spAutoFit/>
          </a:bodyPr>
          <a:lstStyle/>
          <a:p>
            <a:pPr defTabSz="1072666"/>
            <a:endParaRPr lang="de-DE" sz="700" dirty="0">
              <a:solidFill>
                <a:srgbClr val="53682A"/>
              </a:solidFill>
              <a:latin typeface="Arial"/>
            </a:endParaRPr>
          </a:p>
        </p:txBody>
      </p:sp>
      <p:sp>
        <p:nvSpPr>
          <p:cNvPr id="7" name="Footer Placeholder 12"/>
          <p:cNvSpPr>
            <a:spLocks noGrp="1"/>
          </p:cNvSpPr>
          <p:nvPr>
            <p:ph type="ftr" sz="quarter" idx="3"/>
          </p:nvPr>
        </p:nvSpPr>
        <p:spPr>
          <a:xfrm>
            <a:off x="7293637" y="6513518"/>
            <a:ext cx="2105025" cy="207964"/>
          </a:xfrm>
          <a:prstGeom prst="rect">
            <a:avLst/>
          </a:prstGeom>
        </p:spPr>
        <p:txBody>
          <a:bodyPr vert="horz" lIns="93098" tIns="46548" rIns="93098" bIns="46548" rtlCol="0" anchor="ctr"/>
          <a:lstStyle>
            <a:lvl1pPr algn="r" fontAlgn="auto">
              <a:spcBef>
                <a:spcPts val="0"/>
              </a:spcBef>
              <a:spcAft>
                <a:spcPts val="0"/>
              </a:spcAft>
              <a:defRPr sz="1200" b="1">
                <a:solidFill>
                  <a:srgbClr val="333333"/>
                </a:solidFill>
                <a:latin typeface="+mn-lt"/>
                <a:cs typeface="+mn-cs"/>
              </a:defRPr>
            </a:lvl1pPr>
          </a:lstStyle>
          <a:p>
            <a:pPr>
              <a:defRPr/>
            </a:pPr>
            <a:endParaRPr lang="en-GB" dirty="0"/>
          </a:p>
        </p:txBody>
      </p:sp>
      <p:sp>
        <p:nvSpPr>
          <p:cNvPr id="12" name="Rectangle 15"/>
          <p:cNvSpPr>
            <a:spLocks noChangeArrowheads="1"/>
          </p:cNvSpPr>
          <p:nvPr userDrawn="1"/>
        </p:nvSpPr>
        <p:spPr bwMode="gray">
          <a:xfrm>
            <a:off x="8541507" y="336006"/>
            <a:ext cx="856456" cy="284692"/>
          </a:xfrm>
          <a:prstGeom prst="rect">
            <a:avLst/>
          </a:prstGeom>
          <a:noFill/>
          <a:ln>
            <a:noFill/>
          </a:ln>
          <a:effectLst/>
          <a:extLst>
            <a:ext uri="{909E8E84-426E-40DD-AFC4-6F175D3DCCD1}">
              <a14:hiddenFill xmlns:a14="http://schemas.microsoft.com/office/drawing/2010/main">
                <a:solidFill>
                  <a:srgbClr val="0057A6"/>
                </a:solidFill>
              </a14:hiddenFill>
            </a:ext>
            <a:ext uri="{91240B29-F687-4F45-9708-019B960494DF}">
              <a14:hiddenLine xmlns:a14="http://schemas.microsoft.com/office/drawing/2010/main" w="63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73314" bIns="0" anchor="ctr">
            <a:noAutofit/>
          </a:bodyPr>
          <a:lstStyle/>
          <a:p>
            <a:pPr algn="r" defTabSz="1072666" eaLnBrk="0" hangingPunct="0"/>
            <a:fld id="{2306E996-13B1-4F09-8F6B-3AC86B81501F}" type="slidenum">
              <a:rPr lang="en-GB" sz="1200" smtClean="0">
                <a:solidFill>
                  <a:srgbClr val="212121"/>
                </a:solidFill>
                <a:latin typeface="Arial"/>
              </a:rPr>
              <a:pPr algn="r" defTabSz="1072666" eaLnBrk="0" hangingPunct="0"/>
              <a:t>‹#›</a:t>
            </a:fld>
            <a:endParaRPr lang="en-GB" sz="1200" dirty="0">
              <a:solidFill>
                <a:srgbClr val="212121"/>
              </a:solidFill>
              <a:latin typeface="Arial"/>
            </a:endParaRPr>
          </a:p>
        </p:txBody>
      </p:sp>
    </p:spTree>
    <p:extLst>
      <p:ext uri="{BB962C8B-B14F-4D97-AF65-F5344CB8AC3E}">
        <p14:creationId xmlns:p14="http://schemas.microsoft.com/office/powerpoint/2010/main" val="12010104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External 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srcRect/>
          <a:stretch>
            <a:fillRect/>
          </a:stretch>
        </p:blipFill>
        <p:spPr bwMode="auto">
          <a:xfrm>
            <a:off x="-15875" y="-30157"/>
            <a:ext cx="9906000" cy="6858001"/>
          </a:xfrm>
          <a:prstGeom prst="rect">
            <a:avLst/>
          </a:prstGeom>
          <a:noFill/>
          <a:ln w="9525">
            <a:noFill/>
            <a:miter lim="800000"/>
            <a:headEnd/>
            <a:tailEnd/>
          </a:ln>
        </p:spPr>
      </p:pic>
      <p:sp>
        <p:nvSpPr>
          <p:cNvPr id="5" name="Text Placeholder 2"/>
          <p:cNvSpPr>
            <a:spLocks noGrp="1"/>
          </p:cNvSpPr>
          <p:nvPr>
            <p:ph idx="10"/>
          </p:nvPr>
        </p:nvSpPr>
        <p:spPr>
          <a:xfrm>
            <a:off x="3147605" y="5085191"/>
            <a:ext cx="3755623" cy="360040"/>
          </a:xfrm>
          <a:prstGeom prst="rect">
            <a:avLst/>
          </a:prstGeom>
        </p:spPr>
        <p:txBody>
          <a:bodyPr rtlCol="0">
            <a:noAutofit/>
          </a:bodyPr>
          <a:lstStyle>
            <a:lvl1pPr marL="0" indent="0" algn="r">
              <a:buNone/>
              <a:defRPr sz="1600" b="1" baseline="0">
                <a:solidFill>
                  <a:srgbClr val="333333"/>
                </a:solidFill>
                <a:effectLst/>
              </a:defRPr>
            </a:lvl1pPr>
          </a:lstStyle>
          <a:p>
            <a:pPr lvl="0"/>
            <a:r>
              <a:rPr lang="en-US" noProof="0" smtClean="0"/>
              <a:t>Click to edit Master text styles</a:t>
            </a:r>
          </a:p>
        </p:txBody>
      </p:sp>
      <p:sp>
        <p:nvSpPr>
          <p:cNvPr id="6" name="Text Placeholder 17"/>
          <p:cNvSpPr>
            <a:spLocks noGrp="1"/>
          </p:cNvSpPr>
          <p:nvPr>
            <p:ph type="body" sz="quarter" idx="11"/>
          </p:nvPr>
        </p:nvSpPr>
        <p:spPr>
          <a:xfrm>
            <a:off x="662523" y="4246050"/>
            <a:ext cx="6786754" cy="719137"/>
          </a:xfrm>
        </p:spPr>
        <p:txBody>
          <a:bodyPr>
            <a:normAutofit/>
          </a:bodyPr>
          <a:lstStyle>
            <a:lvl1pPr>
              <a:defRPr sz="450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769748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image" Target="../media/image3.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95300" y="1126071"/>
            <a:ext cx="8915400" cy="460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t" anchorCtr="0" compatLnSpc="1">
            <a:prstTxWarp prst="textNoShape">
              <a:avLst/>
            </a:prstTxWarp>
          </a:bodyPr>
          <a:lstStyle/>
          <a:p>
            <a:pPr lvl="0"/>
            <a:r>
              <a:rPr lang="en-GB" smtClean="0"/>
              <a:t>H1 Title 24pt Arial Bold</a:t>
            </a:r>
          </a:p>
          <a:p>
            <a:pPr lvl="1"/>
            <a:r>
              <a:rPr lang="en-GB" smtClean="0"/>
              <a:t>H2 Title 18pt Arial Bold</a:t>
            </a:r>
          </a:p>
          <a:p>
            <a:pPr lvl="2"/>
            <a:r>
              <a:rPr lang="en-GB" smtClean="0"/>
              <a:t>H3 Title 18pt Arial Bold</a:t>
            </a:r>
          </a:p>
          <a:p>
            <a:pPr lvl="3"/>
            <a:r>
              <a:rPr lang="en-GB" smtClean="0"/>
              <a:t>Body copy 16pt Regular</a:t>
            </a:r>
          </a:p>
        </p:txBody>
      </p:sp>
      <p:cxnSp>
        <p:nvCxnSpPr>
          <p:cNvPr id="9" name="Straight Connector 8"/>
          <p:cNvCxnSpPr/>
          <p:nvPr/>
        </p:nvCxnSpPr>
        <p:spPr>
          <a:xfrm>
            <a:off x="507353" y="165100"/>
            <a:ext cx="8891323"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7353" y="836084"/>
            <a:ext cx="8891323"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7343" y="6117167"/>
            <a:ext cx="5147336" cy="0"/>
          </a:xfrm>
          <a:prstGeom prst="line">
            <a:avLst/>
          </a:prstGeom>
          <a:ln w="19050">
            <a:solidFill>
              <a:srgbClr val="004356"/>
            </a:solidFill>
          </a:ln>
        </p:spPr>
        <p:style>
          <a:lnRef idx="1">
            <a:schemeClr val="accent1"/>
          </a:lnRef>
          <a:fillRef idx="0">
            <a:schemeClr val="accent1"/>
          </a:fillRef>
          <a:effectRef idx="0">
            <a:schemeClr val="accent1"/>
          </a:effectRef>
          <a:fontRef idx="minor">
            <a:schemeClr val="tx1"/>
          </a:fontRef>
        </p:style>
      </p:cxnSp>
      <p:sp>
        <p:nvSpPr>
          <p:cNvPr id="1030" name="Title Placeholder 11"/>
          <p:cNvSpPr>
            <a:spLocks noGrp="1"/>
          </p:cNvSpPr>
          <p:nvPr>
            <p:ph type="title"/>
          </p:nvPr>
        </p:nvSpPr>
        <p:spPr bwMode="auto">
          <a:xfrm>
            <a:off x="495300" y="260353"/>
            <a:ext cx="7656513" cy="48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ctr" anchorCtr="0" compatLnSpc="1">
            <a:prstTxWarp prst="textNoShape">
              <a:avLst/>
            </a:prstTxWarp>
          </a:bodyPr>
          <a:lstStyle/>
          <a:p>
            <a:pPr lvl="0"/>
            <a:r>
              <a:rPr lang="en-US" smtClean="0"/>
              <a:t>Click to edit Master title style</a:t>
            </a:r>
            <a:endParaRPr lang="en-GB" smtClean="0"/>
          </a:p>
        </p:txBody>
      </p:sp>
      <p:sp>
        <p:nvSpPr>
          <p:cNvPr id="13" name="Footer Placeholder 12"/>
          <p:cNvSpPr>
            <a:spLocks noGrp="1"/>
          </p:cNvSpPr>
          <p:nvPr>
            <p:ph type="ftr" sz="quarter" idx="3"/>
          </p:nvPr>
        </p:nvSpPr>
        <p:spPr>
          <a:xfrm>
            <a:off x="7293637" y="6512984"/>
            <a:ext cx="2105025" cy="209549"/>
          </a:xfrm>
          <a:prstGeom prst="rect">
            <a:avLst/>
          </a:prstGeom>
        </p:spPr>
        <p:txBody>
          <a:bodyPr vert="horz" lIns="107287" tIns="53643" rIns="107287" bIns="53643" rtlCol="0" anchor="ctr"/>
          <a:lstStyle>
            <a:lvl1pPr algn="r" fontAlgn="auto">
              <a:spcBef>
                <a:spcPts val="0"/>
              </a:spcBef>
              <a:spcAft>
                <a:spcPts val="0"/>
              </a:spcAft>
              <a:defRPr sz="1400" b="1">
                <a:solidFill>
                  <a:srgbClr val="333333"/>
                </a:solidFill>
                <a:latin typeface="+mn-lt"/>
                <a:cs typeface="+mn-cs"/>
              </a:defRPr>
            </a:lvl1pPr>
          </a:lstStyle>
          <a:p>
            <a:pPr>
              <a:defRPr/>
            </a:pPr>
            <a:endParaRPr lang="en-GB"/>
          </a:p>
        </p:txBody>
      </p:sp>
      <p:sp>
        <p:nvSpPr>
          <p:cNvPr id="16" name="Slide Number Placeholder 15"/>
          <p:cNvSpPr>
            <a:spLocks noGrp="1"/>
          </p:cNvSpPr>
          <p:nvPr>
            <p:ph type="sldNum" sz="quarter" idx="4"/>
          </p:nvPr>
        </p:nvSpPr>
        <p:spPr>
          <a:xfrm>
            <a:off x="8385704" y="332317"/>
            <a:ext cx="1012958" cy="287867"/>
          </a:xfrm>
          <a:prstGeom prst="rect">
            <a:avLst/>
          </a:prstGeom>
        </p:spPr>
        <p:txBody>
          <a:bodyPr vert="horz" lIns="107287" tIns="53643" rIns="107287" bIns="53643" rtlCol="0" anchor="ctr"/>
          <a:lstStyle>
            <a:lvl1pPr algn="r" fontAlgn="auto">
              <a:spcBef>
                <a:spcPts val="0"/>
              </a:spcBef>
              <a:spcAft>
                <a:spcPts val="0"/>
              </a:spcAft>
              <a:defRPr sz="1400" b="1" smtClean="0">
                <a:solidFill>
                  <a:srgbClr val="333333"/>
                </a:solidFill>
                <a:latin typeface="+mn-lt"/>
                <a:cs typeface="+mn-cs"/>
              </a:defRPr>
            </a:lvl1pPr>
          </a:lstStyle>
          <a:p>
            <a:pPr>
              <a:defRPr/>
            </a:pPr>
            <a:fld id="{85796B91-6B56-4D5A-8B89-CF93BC757D6C}" type="slidenum">
              <a:rPr lang="en-GB"/>
              <a:pPr>
                <a:defRPr/>
              </a:pPr>
              <a:t>‹#›</a:t>
            </a:fld>
            <a:endParaRPr lang="en-GB" dirty="0"/>
          </a:p>
        </p:txBody>
      </p:sp>
      <p:pic>
        <p:nvPicPr>
          <p:cNvPr id="1033" name="Picture 11" descr="L:\_StudioData\current bun\LV\8012_LV_PowerPoint\_DIGITAL\exports\Assets for PPT\Hearts_footer_02.pn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5733787" y="5761567"/>
            <a:ext cx="391252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5"/>
          <p:cNvPicPr>
            <a:picLocks noChangeAspect="1"/>
          </p:cNvPicPr>
          <p:nvPr/>
        </p:nvPicPr>
        <p:blipFill>
          <a:blip r:embed="rId94">
            <a:extLst>
              <a:ext uri="{28A0092B-C50C-407E-A947-70E740481C1C}">
                <a14:useLocalDpi xmlns:a14="http://schemas.microsoft.com/office/drawing/2010/main" val="0"/>
              </a:ext>
            </a:extLst>
          </a:blip>
          <a:srcRect/>
          <a:stretch>
            <a:fillRect/>
          </a:stretch>
        </p:blipFill>
        <p:spPr bwMode="auto">
          <a:xfrm>
            <a:off x="507339" y="6273803"/>
            <a:ext cx="11763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64" r:id="rId3"/>
    <p:sldLayoutId id="2147483971" r:id="rId4"/>
    <p:sldLayoutId id="2147483972" r:id="rId5"/>
    <p:sldLayoutId id="2147483965" r:id="rId6"/>
    <p:sldLayoutId id="2147483966" r:id="rId7"/>
    <p:sldLayoutId id="2147483967" r:id="rId8"/>
    <p:sldLayoutId id="2147483968" r:id="rId9"/>
    <p:sldLayoutId id="2147483974" r:id="rId10"/>
    <p:sldLayoutId id="2147483975" r:id="rId11"/>
    <p:sldLayoutId id="2147484044" r:id="rId12"/>
    <p:sldLayoutId id="2147484045" r:id="rId13"/>
    <p:sldLayoutId id="2147484046" r:id="rId14"/>
    <p:sldLayoutId id="2147484047" r:id="rId15"/>
    <p:sldLayoutId id="2147484048" r:id="rId16"/>
    <p:sldLayoutId id="2147484049" r:id="rId17"/>
    <p:sldLayoutId id="2147484050" r:id="rId18"/>
    <p:sldLayoutId id="2147484051" r:id="rId19"/>
    <p:sldLayoutId id="2147484052" r:id="rId20"/>
    <p:sldLayoutId id="2147484053" r:id="rId21"/>
    <p:sldLayoutId id="2147484054" r:id="rId22"/>
    <p:sldLayoutId id="2147484055" r:id="rId23"/>
    <p:sldLayoutId id="2147484056" r:id="rId24"/>
    <p:sldLayoutId id="2147484057" r:id="rId25"/>
    <p:sldLayoutId id="2147484058" r:id="rId26"/>
    <p:sldLayoutId id="2147484059" r:id="rId27"/>
    <p:sldLayoutId id="2147484060" r:id="rId28"/>
    <p:sldLayoutId id="2147484061" r:id="rId29"/>
    <p:sldLayoutId id="2147484062" r:id="rId30"/>
    <p:sldLayoutId id="2147484063" r:id="rId31"/>
    <p:sldLayoutId id="2147484064" r:id="rId32"/>
    <p:sldLayoutId id="2147484065" r:id="rId33"/>
    <p:sldLayoutId id="2147484066" r:id="rId34"/>
    <p:sldLayoutId id="2147484067" r:id="rId35"/>
    <p:sldLayoutId id="2147484068" r:id="rId36"/>
    <p:sldLayoutId id="2147484069" r:id="rId37"/>
    <p:sldLayoutId id="2147484070" r:id="rId38"/>
    <p:sldLayoutId id="2147484071" r:id="rId39"/>
    <p:sldLayoutId id="2147484072" r:id="rId40"/>
    <p:sldLayoutId id="2147484073" r:id="rId41"/>
    <p:sldLayoutId id="2147484074" r:id="rId42"/>
    <p:sldLayoutId id="2147484075" r:id="rId43"/>
    <p:sldLayoutId id="2147484076" r:id="rId44"/>
    <p:sldLayoutId id="2147484077" r:id="rId45"/>
    <p:sldLayoutId id="2147484078" r:id="rId46"/>
    <p:sldLayoutId id="2147484079" r:id="rId47"/>
    <p:sldLayoutId id="2147484080" r:id="rId48"/>
    <p:sldLayoutId id="2147484081" r:id="rId49"/>
    <p:sldLayoutId id="2147484082" r:id="rId50"/>
    <p:sldLayoutId id="2147484083" r:id="rId51"/>
    <p:sldLayoutId id="2147484086" r:id="rId52"/>
    <p:sldLayoutId id="2147484087" r:id="rId53"/>
    <p:sldLayoutId id="2147484088" r:id="rId54"/>
    <p:sldLayoutId id="2147484089" r:id="rId55"/>
    <p:sldLayoutId id="2147484090" r:id="rId56"/>
    <p:sldLayoutId id="2147484091" r:id="rId57"/>
    <p:sldLayoutId id="2147484092" r:id="rId58"/>
    <p:sldLayoutId id="2147484093" r:id="rId59"/>
    <p:sldLayoutId id="2147484094" r:id="rId60"/>
    <p:sldLayoutId id="2147484095" r:id="rId61"/>
    <p:sldLayoutId id="2147484096" r:id="rId62"/>
    <p:sldLayoutId id="2147484097" r:id="rId63"/>
    <p:sldLayoutId id="2147484098" r:id="rId64"/>
    <p:sldLayoutId id="2147484099" r:id="rId65"/>
    <p:sldLayoutId id="2147484100" r:id="rId66"/>
    <p:sldLayoutId id="2147484101" r:id="rId67"/>
    <p:sldLayoutId id="2147484102" r:id="rId68"/>
    <p:sldLayoutId id="2147484103" r:id="rId69"/>
    <p:sldLayoutId id="2147484104" r:id="rId70"/>
    <p:sldLayoutId id="2147484105" r:id="rId71"/>
    <p:sldLayoutId id="2147484106" r:id="rId72"/>
    <p:sldLayoutId id="2147484107" r:id="rId73"/>
    <p:sldLayoutId id="2147484108" r:id="rId74"/>
    <p:sldLayoutId id="2147484109" r:id="rId75"/>
    <p:sldLayoutId id="2147484110" r:id="rId76"/>
    <p:sldLayoutId id="2147484111" r:id="rId77"/>
    <p:sldLayoutId id="2147484112" r:id="rId78"/>
    <p:sldLayoutId id="2147484113" r:id="rId79"/>
    <p:sldLayoutId id="2147484114" r:id="rId80"/>
    <p:sldLayoutId id="2147484115" r:id="rId81"/>
    <p:sldLayoutId id="2147484116" r:id="rId82"/>
    <p:sldLayoutId id="2147484117" r:id="rId83"/>
    <p:sldLayoutId id="2147484118" r:id="rId84"/>
    <p:sldLayoutId id="2147484119" r:id="rId85"/>
    <p:sldLayoutId id="2147484120" r:id="rId86"/>
    <p:sldLayoutId id="2147484121" r:id="rId87"/>
    <p:sldLayoutId id="2147484122" r:id="rId88"/>
    <p:sldLayoutId id="2147484123" r:id="rId89"/>
    <p:sldLayoutId id="2147484124" r:id="rId90"/>
    <p:sldLayoutId id="2147484125" r:id="rId91"/>
  </p:sldLayoutIdLst>
  <p:timing>
    <p:tnLst>
      <p:par>
        <p:cTn id="1" dur="indefinite" restart="never" nodeType="tmRoot"/>
      </p:par>
    </p:tnLst>
  </p:timing>
  <p:hf hdr="0" ftr="0" dt="0"/>
  <p:txStyles>
    <p:titleStyle>
      <a:lvl1pPr algn="l" rtl="0" eaLnBrk="1" fontAlgn="base" hangingPunct="1">
        <a:spcBef>
          <a:spcPct val="0"/>
        </a:spcBef>
        <a:spcAft>
          <a:spcPct val="0"/>
        </a:spcAft>
        <a:defRPr sz="3300" b="1" kern="1200">
          <a:solidFill>
            <a:srgbClr val="333333"/>
          </a:solidFill>
          <a:latin typeface="+mj-lt"/>
          <a:ea typeface="+mj-ea"/>
          <a:cs typeface="+mj-cs"/>
        </a:defRPr>
      </a:lvl1pPr>
      <a:lvl2pPr algn="l" rtl="0" eaLnBrk="1" fontAlgn="base" hangingPunct="1">
        <a:spcBef>
          <a:spcPct val="0"/>
        </a:spcBef>
        <a:spcAft>
          <a:spcPct val="0"/>
        </a:spcAft>
        <a:defRPr sz="3300" b="1">
          <a:solidFill>
            <a:srgbClr val="333333"/>
          </a:solidFill>
          <a:latin typeface="Arial" charset="0"/>
        </a:defRPr>
      </a:lvl2pPr>
      <a:lvl3pPr algn="l" rtl="0" eaLnBrk="1" fontAlgn="base" hangingPunct="1">
        <a:spcBef>
          <a:spcPct val="0"/>
        </a:spcBef>
        <a:spcAft>
          <a:spcPct val="0"/>
        </a:spcAft>
        <a:defRPr sz="3300" b="1">
          <a:solidFill>
            <a:srgbClr val="333333"/>
          </a:solidFill>
          <a:latin typeface="Arial" charset="0"/>
        </a:defRPr>
      </a:lvl3pPr>
      <a:lvl4pPr algn="l" rtl="0" eaLnBrk="1" fontAlgn="base" hangingPunct="1">
        <a:spcBef>
          <a:spcPct val="0"/>
        </a:spcBef>
        <a:spcAft>
          <a:spcPct val="0"/>
        </a:spcAft>
        <a:defRPr sz="3300" b="1">
          <a:solidFill>
            <a:srgbClr val="333333"/>
          </a:solidFill>
          <a:latin typeface="Arial" charset="0"/>
        </a:defRPr>
      </a:lvl4pPr>
      <a:lvl5pPr algn="l" rtl="0" eaLnBrk="1" fontAlgn="base" hangingPunct="1">
        <a:spcBef>
          <a:spcPct val="0"/>
        </a:spcBef>
        <a:spcAft>
          <a:spcPct val="0"/>
        </a:spcAft>
        <a:defRPr sz="3300" b="1">
          <a:solidFill>
            <a:srgbClr val="333333"/>
          </a:solidFill>
          <a:latin typeface="Arial" charset="0"/>
        </a:defRPr>
      </a:lvl5pPr>
      <a:lvl6pPr marL="536433" algn="l" rtl="0" eaLnBrk="1" fontAlgn="base" hangingPunct="1">
        <a:spcBef>
          <a:spcPct val="0"/>
        </a:spcBef>
        <a:spcAft>
          <a:spcPct val="0"/>
        </a:spcAft>
        <a:defRPr sz="1900" b="1">
          <a:solidFill>
            <a:srgbClr val="ACCE46"/>
          </a:solidFill>
          <a:latin typeface="Arial" charset="0"/>
        </a:defRPr>
      </a:lvl6pPr>
      <a:lvl7pPr marL="1072866" algn="l" rtl="0" eaLnBrk="1" fontAlgn="base" hangingPunct="1">
        <a:spcBef>
          <a:spcPct val="0"/>
        </a:spcBef>
        <a:spcAft>
          <a:spcPct val="0"/>
        </a:spcAft>
        <a:defRPr sz="1900" b="1">
          <a:solidFill>
            <a:srgbClr val="ACCE46"/>
          </a:solidFill>
          <a:latin typeface="Arial" charset="0"/>
        </a:defRPr>
      </a:lvl7pPr>
      <a:lvl8pPr marL="1609298" algn="l" rtl="0" eaLnBrk="1" fontAlgn="base" hangingPunct="1">
        <a:spcBef>
          <a:spcPct val="0"/>
        </a:spcBef>
        <a:spcAft>
          <a:spcPct val="0"/>
        </a:spcAft>
        <a:defRPr sz="1900" b="1">
          <a:solidFill>
            <a:srgbClr val="ACCE46"/>
          </a:solidFill>
          <a:latin typeface="Arial" charset="0"/>
        </a:defRPr>
      </a:lvl8pPr>
      <a:lvl9pPr marL="2145731" algn="l" rtl="0" eaLnBrk="1" fontAlgn="base" hangingPunct="1">
        <a:spcBef>
          <a:spcPct val="0"/>
        </a:spcBef>
        <a:spcAft>
          <a:spcPct val="0"/>
        </a:spcAft>
        <a:defRPr sz="1900" b="1">
          <a:solidFill>
            <a:srgbClr val="ACCE46"/>
          </a:solidFill>
          <a:latin typeface="Arial" charset="0"/>
        </a:defRPr>
      </a:lvl9pPr>
    </p:titleStyle>
    <p:bodyStyle>
      <a:lvl1pPr marL="402325" indent="-402325" algn="l" rtl="0" eaLnBrk="1" fontAlgn="base" hangingPunct="1">
        <a:spcBef>
          <a:spcPct val="20000"/>
        </a:spcBef>
        <a:spcAft>
          <a:spcPct val="0"/>
        </a:spcAft>
        <a:defRPr sz="2800" b="1" kern="1200">
          <a:solidFill>
            <a:srgbClr val="ACCE46"/>
          </a:solidFill>
          <a:latin typeface="+mn-lt"/>
          <a:ea typeface="+mn-ea"/>
          <a:cs typeface="+mn-cs"/>
        </a:defRPr>
      </a:lvl1pPr>
      <a:lvl2pPr marL="871703" indent="-871703" algn="l" rtl="0" eaLnBrk="1" fontAlgn="base" hangingPunct="1">
        <a:spcBef>
          <a:spcPct val="20000"/>
        </a:spcBef>
        <a:spcAft>
          <a:spcPct val="0"/>
        </a:spcAft>
        <a:defRPr b="1" kern="1200">
          <a:solidFill>
            <a:srgbClr val="333333"/>
          </a:solidFill>
          <a:latin typeface="+mn-lt"/>
          <a:ea typeface="+mn-ea"/>
          <a:cs typeface="+mn-cs"/>
        </a:defRPr>
      </a:lvl2pPr>
      <a:lvl3pPr marL="419089" indent="-419089" algn="l" rtl="0" eaLnBrk="1" fontAlgn="base" hangingPunct="1">
        <a:spcBef>
          <a:spcPct val="20000"/>
        </a:spcBef>
        <a:spcAft>
          <a:spcPct val="0"/>
        </a:spcAft>
        <a:buBlip>
          <a:blip r:embed="rId95"/>
        </a:buBlip>
        <a:defRPr b="1" kern="1200">
          <a:solidFill>
            <a:srgbClr val="333333"/>
          </a:solidFill>
          <a:latin typeface="+mn-lt"/>
          <a:ea typeface="+mn-ea"/>
          <a:cs typeface="+mn-cs"/>
        </a:defRPr>
      </a:lvl3pPr>
      <a:lvl4pPr marL="836314" indent="-417225" algn="l" rtl="0" eaLnBrk="1" fontAlgn="base" hangingPunct="1">
        <a:spcBef>
          <a:spcPct val="20000"/>
        </a:spcBef>
        <a:spcAft>
          <a:spcPct val="0"/>
        </a:spcAft>
        <a:buClr>
          <a:srgbClr val="ACCE46"/>
        </a:buClr>
        <a:buFont typeface="Wingdings" pitchFamily="2" charset="2"/>
        <a:buChar char="§"/>
        <a:defRPr sz="1900" kern="1200">
          <a:solidFill>
            <a:schemeClr val="tx1"/>
          </a:solidFill>
          <a:latin typeface="+mn-lt"/>
          <a:ea typeface="+mn-ea"/>
          <a:cs typeface="+mn-cs"/>
        </a:defRPr>
      </a:lvl4pPr>
      <a:lvl5pPr marL="311057" indent="1834675" algn="l" rtl="0" eaLnBrk="1" fontAlgn="base" hangingPunct="1">
        <a:spcBef>
          <a:spcPct val="20000"/>
        </a:spcBef>
        <a:spcAft>
          <a:spcPct val="0"/>
        </a:spcAft>
        <a:buClr>
          <a:srgbClr val="ACCE46"/>
        </a:buClr>
        <a:defRPr sz="16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photo_7740574_clear-air-tight-preserve-jar-isolated-on-white-background.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0"/>
          </p:nvPr>
        </p:nvSpPr>
        <p:spPr>
          <a:xfrm>
            <a:off x="2534731" y="5157192"/>
            <a:ext cx="4926075" cy="672075"/>
          </a:xfrm>
        </p:spPr>
        <p:txBody>
          <a:bodyPr/>
          <a:lstStyle/>
          <a:p>
            <a:pPr algn="l"/>
            <a:r>
              <a:rPr lang="en-GB" dirty="0" smtClean="0"/>
              <a:t>John Perks, Managing Director, Retirement Solutions</a:t>
            </a:r>
          </a:p>
          <a:p>
            <a:pPr algn="l"/>
            <a:r>
              <a:rPr lang="en-GB" dirty="0" smtClean="0"/>
              <a:t>14</a:t>
            </a:r>
            <a:r>
              <a:rPr lang="en-GB" baseline="30000" dirty="0" smtClean="0"/>
              <a:t>th</a:t>
            </a:r>
            <a:r>
              <a:rPr lang="en-GB" dirty="0" smtClean="0"/>
              <a:t> October 2014</a:t>
            </a:r>
          </a:p>
        </p:txBody>
      </p:sp>
      <p:sp>
        <p:nvSpPr>
          <p:cNvPr id="3" name="Text Placeholder 2"/>
          <p:cNvSpPr>
            <a:spLocks noGrp="1"/>
          </p:cNvSpPr>
          <p:nvPr>
            <p:ph type="body" sz="quarter" idx="4294967295"/>
          </p:nvPr>
        </p:nvSpPr>
        <p:spPr>
          <a:xfrm>
            <a:off x="818541" y="3332990"/>
            <a:ext cx="8425473" cy="1079500"/>
          </a:xfrm>
        </p:spPr>
        <p:txBody>
          <a:bodyPr>
            <a:noAutofit/>
          </a:bodyPr>
          <a:lstStyle/>
          <a:p>
            <a:pPr marL="0" indent="0">
              <a:lnSpc>
                <a:spcPct val="90000"/>
              </a:lnSpc>
              <a:defRPr/>
            </a:pPr>
            <a:r>
              <a:rPr lang="en-US" sz="3800" dirty="0">
                <a:solidFill>
                  <a:prstClr val="white"/>
                </a:solidFill>
                <a:effectLst>
                  <a:outerShdw blurRad="38100" dist="38100" dir="2700000" algn="tl">
                    <a:srgbClr val="000000">
                      <a:alpha val="43137"/>
                    </a:srgbClr>
                  </a:outerShdw>
                </a:effectLst>
              </a:rPr>
              <a:t>Freedom and Choice In Pensions: An industry perspective		</a:t>
            </a:r>
          </a:p>
          <a:p>
            <a:pPr marL="0" indent="0" algn="r">
              <a:lnSpc>
                <a:spcPct val="90000"/>
              </a:lnSpc>
              <a:defRPr/>
            </a:pPr>
            <a:r>
              <a:rPr lang="en-US" sz="3800" dirty="0">
                <a:solidFill>
                  <a:prstClr val="white"/>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60175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26432" y="1589973"/>
            <a:ext cx="7874049" cy="4143284"/>
            <a:chOff x="801112" y="2162431"/>
            <a:chExt cx="7633033" cy="4143285"/>
          </a:xfrm>
        </p:grpSpPr>
        <p:pic>
          <p:nvPicPr>
            <p:cNvPr id="413698" name="Picture 2" descr="jam jar : Clear air tight Preserve Jar isolated on white backgrou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946" y="2638466"/>
              <a:ext cx="10763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3700" name="Picture 4" descr="jam jar : Clear air tight Preserve Jar isolated on white backgrou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769" y="2638466"/>
              <a:ext cx="10763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3702" name="Picture 6" descr="jam jar : Clear air tight Preserve Jar isolated on white backgrou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288" y="2638466"/>
              <a:ext cx="1076325" cy="16002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327093" y="2162431"/>
              <a:ext cx="7040071" cy="265664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86000"/>
                </a:lnSpc>
              </a:pPr>
              <a:endParaRPr lang="en-GB" sz="1600" b="1" dirty="0">
                <a:solidFill>
                  <a:srgbClr val="00759A">
                    <a:lumMod val="75000"/>
                  </a:srgbClr>
                </a:solidFill>
              </a:endParaRPr>
            </a:p>
            <a:p>
              <a:pPr algn="ctr">
                <a:lnSpc>
                  <a:spcPct val="86000"/>
                </a:lnSpc>
              </a:pPr>
              <a:endParaRPr lang="en-GB" sz="1600" b="1" dirty="0">
                <a:solidFill>
                  <a:srgbClr val="00759A">
                    <a:lumMod val="75000"/>
                  </a:srgbClr>
                </a:solidFill>
              </a:endParaRPr>
            </a:p>
            <a:p>
              <a:pPr algn="ctr">
                <a:lnSpc>
                  <a:spcPct val="86000"/>
                </a:lnSpc>
              </a:pPr>
              <a:endParaRPr lang="en-GB" sz="1600" b="1" dirty="0">
                <a:solidFill>
                  <a:srgbClr val="00759A">
                    <a:lumMod val="75000"/>
                  </a:srgbClr>
                </a:solidFill>
              </a:endParaRPr>
            </a:p>
            <a:p>
              <a:pPr algn="ctr">
                <a:lnSpc>
                  <a:spcPct val="86000"/>
                </a:lnSpc>
              </a:pPr>
              <a:endParaRPr lang="en-GB" sz="1600" b="1" dirty="0">
                <a:solidFill>
                  <a:srgbClr val="00759A">
                    <a:lumMod val="75000"/>
                  </a:srgbClr>
                </a:solidFill>
              </a:endParaRPr>
            </a:p>
            <a:p>
              <a:pPr algn="ctr">
                <a:lnSpc>
                  <a:spcPct val="86000"/>
                </a:lnSpc>
              </a:pPr>
              <a:endParaRPr lang="en-GB" sz="1600" b="1" dirty="0">
                <a:solidFill>
                  <a:srgbClr val="00759A">
                    <a:lumMod val="75000"/>
                  </a:srgbClr>
                </a:solidFill>
              </a:endParaRPr>
            </a:p>
            <a:p>
              <a:pPr algn="ctr">
                <a:lnSpc>
                  <a:spcPct val="86000"/>
                </a:lnSpc>
              </a:pPr>
              <a:r>
                <a:rPr lang="en-GB" sz="1600" b="1" dirty="0">
                  <a:solidFill>
                    <a:srgbClr val="00759A">
                      <a:lumMod val="75000"/>
                    </a:srgbClr>
                  </a:solidFill>
                </a:rPr>
                <a:t>	</a:t>
              </a:r>
            </a:p>
            <a:p>
              <a:pPr algn="ctr">
                <a:lnSpc>
                  <a:spcPct val="86000"/>
                </a:lnSpc>
              </a:pPr>
              <a:endParaRPr lang="en-GB" sz="1600" b="1" dirty="0">
                <a:solidFill>
                  <a:srgbClr val="00759A">
                    <a:lumMod val="75000"/>
                  </a:srgbClr>
                </a:solidFill>
              </a:endParaRPr>
            </a:p>
            <a:p>
              <a:pPr algn="ctr">
                <a:lnSpc>
                  <a:spcPct val="86000"/>
                </a:lnSpc>
              </a:pPr>
              <a:endParaRPr lang="en-GB" sz="1600" b="1" dirty="0">
                <a:solidFill>
                  <a:srgbClr val="00759A">
                    <a:lumMod val="75000"/>
                  </a:srgbClr>
                </a:solidFill>
              </a:endParaRPr>
            </a:p>
            <a:p>
              <a:pPr>
                <a:lnSpc>
                  <a:spcPct val="86000"/>
                </a:lnSpc>
              </a:pPr>
              <a:r>
                <a:rPr lang="en-GB" sz="1600" b="1" dirty="0">
                  <a:solidFill>
                    <a:srgbClr val="00759A">
                      <a:lumMod val="75000"/>
                    </a:srgbClr>
                  </a:solidFill>
                </a:rPr>
                <a:t>                  ESSENTIALS                HOPES	                 RAINY DAYS</a:t>
              </a:r>
            </a:p>
            <a:p>
              <a:pPr>
                <a:lnSpc>
                  <a:spcPct val="86000"/>
                </a:lnSpc>
              </a:pPr>
              <a:endParaRPr lang="en-GB" sz="1600" b="1" dirty="0">
                <a:solidFill>
                  <a:srgbClr val="00759A">
                    <a:lumMod val="75000"/>
                  </a:srgbClr>
                </a:solidFill>
              </a:endParaRPr>
            </a:p>
            <a:p>
              <a:pPr>
                <a:lnSpc>
                  <a:spcPct val="86000"/>
                </a:lnSpc>
              </a:pPr>
              <a:endParaRPr lang="en-GB" sz="1600" b="1" dirty="0">
                <a:solidFill>
                  <a:srgbClr val="00759A">
                    <a:lumMod val="75000"/>
                  </a:srgbClr>
                </a:solidFill>
              </a:endParaRPr>
            </a:p>
          </p:txBody>
        </p:sp>
        <p:sp>
          <p:nvSpPr>
            <p:cNvPr id="2" name="Rounded Rectangular Callout 1"/>
            <p:cNvSpPr/>
            <p:nvPr/>
          </p:nvSpPr>
          <p:spPr>
            <a:xfrm>
              <a:off x="801112" y="5389297"/>
              <a:ext cx="2379057" cy="916419"/>
            </a:xfrm>
            <a:prstGeom prst="wedgeRoundRectCallout">
              <a:avLst>
                <a:gd name="adj1" fmla="val 32984"/>
                <a:gd name="adj2" fmla="val -130003"/>
                <a:gd name="adj3" fmla="val 16667"/>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6000"/>
                </a:lnSpc>
              </a:pPr>
              <a:r>
                <a:rPr lang="en-GB" sz="1100" dirty="0">
                  <a:solidFill>
                    <a:srgbClr val="004356"/>
                  </a:solidFill>
                </a:rPr>
                <a:t>I must have this amount of money for life</a:t>
              </a:r>
            </a:p>
            <a:p>
              <a:pPr algn="ctr">
                <a:lnSpc>
                  <a:spcPct val="86000"/>
                </a:lnSpc>
              </a:pPr>
              <a:endParaRPr lang="en-GB" sz="1100" b="1" dirty="0">
                <a:solidFill>
                  <a:srgbClr val="004356"/>
                </a:solidFill>
              </a:endParaRPr>
            </a:p>
            <a:p>
              <a:pPr algn="ctr">
                <a:lnSpc>
                  <a:spcPct val="86000"/>
                </a:lnSpc>
              </a:pPr>
              <a:r>
                <a:rPr lang="en-GB" sz="1100" b="1" dirty="0">
                  <a:solidFill>
                    <a:srgbClr val="004356"/>
                  </a:solidFill>
                </a:rPr>
                <a:t>A Guaranteed Minimum Income (Annuity)</a:t>
              </a:r>
            </a:p>
          </p:txBody>
        </p:sp>
        <p:sp>
          <p:nvSpPr>
            <p:cNvPr id="15" name="Rounded Rectangular Callout 14"/>
            <p:cNvSpPr/>
            <p:nvPr/>
          </p:nvSpPr>
          <p:spPr>
            <a:xfrm>
              <a:off x="3293429" y="5404132"/>
              <a:ext cx="2581389" cy="901584"/>
            </a:xfrm>
            <a:prstGeom prst="wedgeRoundRectCallout">
              <a:avLst>
                <a:gd name="adj1" fmla="val 7518"/>
                <a:gd name="adj2" fmla="val -134654"/>
                <a:gd name="adj3" fmla="val 16667"/>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6000"/>
                </a:lnSpc>
              </a:pPr>
              <a:r>
                <a:rPr lang="en-GB" sz="1100" b="1" dirty="0">
                  <a:solidFill>
                    <a:srgbClr val="004356"/>
                  </a:solidFill>
                </a:rPr>
                <a:t>I </a:t>
              </a:r>
              <a:r>
                <a:rPr lang="en-GB" sz="1100" dirty="0">
                  <a:solidFill>
                    <a:srgbClr val="004356"/>
                  </a:solidFill>
                </a:rPr>
                <a:t>can take some risks with this money, probably want  income</a:t>
              </a:r>
            </a:p>
            <a:p>
              <a:pPr algn="ctr">
                <a:lnSpc>
                  <a:spcPct val="86000"/>
                </a:lnSpc>
              </a:pPr>
              <a:endParaRPr lang="en-GB" sz="1100" b="1" dirty="0">
                <a:solidFill>
                  <a:srgbClr val="004356"/>
                </a:solidFill>
              </a:endParaRPr>
            </a:p>
            <a:p>
              <a:pPr algn="ctr">
                <a:lnSpc>
                  <a:spcPct val="86000"/>
                </a:lnSpc>
              </a:pPr>
              <a:r>
                <a:rPr lang="en-GB" sz="1100" b="1" dirty="0">
                  <a:solidFill>
                    <a:srgbClr val="004356"/>
                  </a:solidFill>
                </a:rPr>
                <a:t>Investing for more income, with some risk (Drawdown)</a:t>
              </a:r>
            </a:p>
          </p:txBody>
        </p:sp>
        <p:sp>
          <p:nvSpPr>
            <p:cNvPr id="16" name="Rounded Rectangular Callout 15"/>
            <p:cNvSpPr/>
            <p:nvPr/>
          </p:nvSpPr>
          <p:spPr>
            <a:xfrm>
              <a:off x="5940420" y="5389294"/>
              <a:ext cx="2493725" cy="916420"/>
            </a:xfrm>
            <a:prstGeom prst="wedgeRoundRectCallout">
              <a:avLst>
                <a:gd name="adj1" fmla="val -19222"/>
                <a:gd name="adj2" fmla="val -132328"/>
                <a:gd name="adj3" fmla="val 16667"/>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6000"/>
                </a:lnSpc>
              </a:pPr>
              <a:r>
                <a:rPr lang="en-GB" sz="1100" dirty="0">
                  <a:solidFill>
                    <a:srgbClr val="004356"/>
                  </a:solidFill>
                </a:rPr>
                <a:t>A pot of money for emergencies / long term care</a:t>
              </a:r>
            </a:p>
            <a:p>
              <a:pPr algn="ctr">
                <a:lnSpc>
                  <a:spcPct val="86000"/>
                </a:lnSpc>
              </a:pPr>
              <a:endParaRPr lang="en-GB" sz="1100" b="1" dirty="0">
                <a:solidFill>
                  <a:srgbClr val="004356"/>
                </a:solidFill>
              </a:endParaRPr>
            </a:p>
            <a:p>
              <a:pPr algn="ctr">
                <a:lnSpc>
                  <a:spcPct val="86000"/>
                </a:lnSpc>
              </a:pPr>
              <a:r>
                <a:rPr lang="en-GB" sz="1100" b="1" dirty="0">
                  <a:solidFill>
                    <a:srgbClr val="004356"/>
                  </a:solidFill>
                </a:rPr>
                <a:t>ISA / SAVINGS</a:t>
              </a:r>
            </a:p>
          </p:txBody>
        </p:sp>
      </p:grpSp>
      <p:sp>
        <p:nvSpPr>
          <p:cNvPr id="14" name="Title 2"/>
          <p:cNvSpPr txBox="1">
            <a:spLocks/>
          </p:cNvSpPr>
          <p:nvPr/>
        </p:nvSpPr>
        <p:spPr bwMode="auto">
          <a:xfrm>
            <a:off x="495300" y="260221"/>
            <a:ext cx="7656513" cy="48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4" tIns="46557" rIns="93114" bIns="46557" numCol="1" rtlCol="0" anchor="ctr" anchorCtr="0" compatLnSpc="1">
            <a:prstTxWarp prst="textNoShape">
              <a:avLst/>
            </a:prstTxWarp>
            <a:normAutofit/>
          </a:bodyPr>
          <a:lstStyle>
            <a:lvl1pPr algn="l" rtl="0" eaLnBrk="0" fontAlgn="base" hangingPunct="0">
              <a:lnSpc>
                <a:spcPts val="1389"/>
              </a:lnSpc>
              <a:spcBef>
                <a:spcPct val="0"/>
              </a:spcBef>
              <a:spcAft>
                <a:spcPct val="0"/>
              </a:spcAft>
              <a:defRPr lang="en-GB" sz="1400" b="1" kern="1200">
                <a:solidFill>
                  <a:srgbClr val="333333"/>
                </a:solidFill>
                <a:latin typeface="+mj-lt"/>
                <a:ea typeface="+mj-ea"/>
                <a:cs typeface="+mj-cs"/>
              </a:defRPr>
            </a:lvl1pPr>
            <a:lvl2pPr algn="l" rtl="0" eaLnBrk="0" fontAlgn="base" hangingPunct="0">
              <a:lnSpc>
                <a:spcPts val="1389"/>
              </a:lnSpc>
              <a:spcBef>
                <a:spcPct val="0"/>
              </a:spcBef>
              <a:spcAft>
                <a:spcPct val="0"/>
              </a:spcAft>
              <a:defRPr sz="1400" b="1">
                <a:solidFill>
                  <a:srgbClr val="333333"/>
                </a:solidFill>
                <a:latin typeface="Arial" charset="0"/>
              </a:defRPr>
            </a:lvl2pPr>
            <a:lvl3pPr algn="l" rtl="0" eaLnBrk="0" fontAlgn="base" hangingPunct="0">
              <a:lnSpc>
                <a:spcPts val="1389"/>
              </a:lnSpc>
              <a:spcBef>
                <a:spcPct val="0"/>
              </a:spcBef>
              <a:spcAft>
                <a:spcPct val="0"/>
              </a:spcAft>
              <a:defRPr sz="1400" b="1">
                <a:solidFill>
                  <a:srgbClr val="333333"/>
                </a:solidFill>
                <a:latin typeface="Arial" charset="0"/>
              </a:defRPr>
            </a:lvl3pPr>
            <a:lvl4pPr algn="l" rtl="0" eaLnBrk="0" fontAlgn="base" hangingPunct="0">
              <a:lnSpc>
                <a:spcPts val="1389"/>
              </a:lnSpc>
              <a:spcBef>
                <a:spcPct val="0"/>
              </a:spcBef>
              <a:spcAft>
                <a:spcPct val="0"/>
              </a:spcAft>
              <a:defRPr sz="1400" b="1">
                <a:solidFill>
                  <a:srgbClr val="333333"/>
                </a:solidFill>
                <a:latin typeface="Arial" charset="0"/>
              </a:defRPr>
            </a:lvl4pPr>
            <a:lvl5pPr algn="l" rtl="0" eaLnBrk="0" fontAlgn="base" hangingPunct="0">
              <a:lnSpc>
                <a:spcPts val="1389"/>
              </a:lnSpc>
              <a:spcBef>
                <a:spcPct val="0"/>
              </a:spcBef>
              <a:spcAft>
                <a:spcPct val="0"/>
              </a:spcAft>
              <a:defRPr sz="1400" b="1">
                <a:solidFill>
                  <a:srgbClr val="333333"/>
                </a:solidFill>
                <a:latin typeface="Arial" charset="0"/>
              </a:defRPr>
            </a:lvl5pPr>
            <a:lvl6pPr marL="396804" algn="l" rtl="0" eaLnBrk="1" fontAlgn="base" hangingPunct="1">
              <a:spcBef>
                <a:spcPct val="0"/>
              </a:spcBef>
              <a:spcAft>
                <a:spcPct val="0"/>
              </a:spcAft>
              <a:defRPr sz="1400" b="1">
                <a:solidFill>
                  <a:srgbClr val="ACCE46"/>
                </a:solidFill>
                <a:latin typeface="Arial" charset="0"/>
              </a:defRPr>
            </a:lvl6pPr>
            <a:lvl7pPr marL="793608" algn="l" rtl="0" eaLnBrk="1" fontAlgn="base" hangingPunct="1">
              <a:spcBef>
                <a:spcPct val="0"/>
              </a:spcBef>
              <a:spcAft>
                <a:spcPct val="0"/>
              </a:spcAft>
              <a:defRPr sz="1400" b="1">
                <a:solidFill>
                  <a:srgbClr val="ACCE46"/>
                </a:solidFill>
                <a:latin typeface="Arial" charset="0"/>
              </a:defRPr>
            </a:lvl7pPr>
            <a:lvl8pPr marL="1190412" algn="l" rtl="0" eaLnBrk="1" fontAlgn="base" hangingPunct="1">
              <a:spcBef>
                <a:spcPct val="0"/>
              </a:spcBef>
              <a:spcAft>
                <a:spcPct val="0"/>
              </a:spcAft>
              <a:defRPr sz="1400" b="1">
                <a:solidFill>
                  <a:srgbClr val="ACCE46"/>
                </a:solidFill>
                <a:latin typeface="Arial" charset="0"/>
              </a:defRPr>
            </a:lvl8pPr>
            <a:lvl9pPr marL="1587216" algn="l" rtl="0" eaLnBrk="1" fontAlgn="base" hangingPunct="1">
              <a:spcBef>
                <a:spcPct val="0"/>
              </a:spcBef>
              <a:spcAft>
                <a:spcPct val="0"/>
              </a:spcAft>
              <a:defRPr sz="1400" b="1">
                <a:solidFill>
                  <a:srgbClr val="ACCE46"/>
                </a:solidFill>
                <a:latin typeface="Arial" charset="0"/>
              </a:defRPr>
            </a:lvl9pPr>
          </a:lstStyle>
          <a:p>
            <a:endParaRPr lang="en-US" sz="1800" dirty="0">
              <a:latin typeface="+mn-lt"/>
              <a:ea typeface="Verdana" pitchFamily="34" charset="0"/>
              <a:cs typeface="Verdana" pitchFamily="34" charset="0"/>
            </a:endParaRPr>
          </a:p>
          <a:p>
            <a:r>
              <a:rPr lang="en-US" sz="1800" dirty="0">
                <a:solidFill>
                  <a:schemeClr val="tx1"/>
                </a:solidFill>
                <a:latin typeface="+mn-lt"/>
                <a:cs typeface="Arial" panose="020B0604020202020204" pitchFamily="34" charset="0"/>
              </a:rPr>
              <a:t>A new approach…</a:t>
            </a:r>
          </a:p>
        </p:txBody>
      </p:sp>
      <p:sp>
        <p:nvSpPr>
          <p:cNvPr id="4" name="Rounded Rectangle 3"/>
          <p:cNvSpPr/>
          <p:nvPr/>
        </p:nvSpPr>
        <p:spPr>
          <a:xfrm>
            <a:off x="1442610" y="740704"/>
            <a:ext cx="7098789" cy="672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r>
              <a:rPr lang="en-GB" b="1" dirty="0" smtClean="0">
                <a:solidFill>
                  <a:srgbClr val="004356"/>
                </a:solidFill>
              </a:rPr>
              <a:t>Retirement Income and Savings</a:t>
            </a:r>
            <a:endParaRPr lang="en-GB" b="1" dirty="0">
              <a:solidFill>
                <a:srgbClr val="004356"/>
              </a:solidFill>
            </a:endParaRPr>
          </a:p>
        </p:txBody>
      </p:sp>
      <p:sp>
        <p:nvSpPr>
          <p:cNvPr id="5" name="Slide Number Placeholder 4"/>
          <p:cNvSpPr>
            <a:spLocks noGrp="1"/>
          </p:cNvSpPr>
          <p:nvPr>
            <p:ph type="sldNum" sz="quarter" idx="11"/>
          </p:nvPr>
        </p:nvSpPr>
        <p:spPr/>
        <p:txBody>
          <a:bodyPr/>
          <a:lstStyle/>
          <a:p>
            <a:pPr>
              <a:defRPr/>
            </a:pPr>
            <a:fld id="{7259E47B-05D5-45DA-8EB4-FFDE246D9A2C}" type="slidenum">
              <a:rPr lang="en-GB" smtClean="0"/>
              <a:pPr>
                <a:defRPr/>
              </a:pPr>
              <a:t>10</a:t>
            </a:fld>
            <a:endParaRPr lang="en-GB" dirty="0"/>
          </a:p>
        </p:txBody>
      </p:sp>
    </p:spTree>
    <p:extLst>
      <p:ext uri="{BB962C8B-B14F-4D97-AF65-F5344CB8AC3E}">
        <p14:creationId xmlns:p14="http://schemas.microsoft.com/office/powerpoint/2010/main" val="2503135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07000" y="288000"/>
            <a:ext cx="8892000" cy="378000"/>
          </a:xfrm>
          <a:prstGeom prst="rect">
            <a:avLst/>
          </a:prstGeom>
          <a:noFill/>
          <a:ln>
            <a:noFill/>
          </a:ln>
          <a:extLst/>
        </p:spPr>
        <p:txBody>
          <a:bodyPr lIns="84478" tIns="84478" rIns="84478" bIns="84478" anchor="ctr"/>
          <a:lstStyle/>
          <a:p>
            <a:r>
              <a:rPr lang="en-US" b="1" dirty="0" smtClean="0">
                <a:ea typeface="Verdana" pitchFamily="34" charset="0"/>
                <a:cs typeface="Verdana" pitchFamily="34" charset="0"/>
              </a:rPr>
              <a:t>The guidance guarantee…</a:t>
            </a:r>
            <a:endParaRPr lang="en-US" b="1" dirty="0">
              <a:ea typeface="Verdana" pitchFamily="34" charset="0"/>
              <a:cs typeface="Verdana" pitchFamily="34" charset="0"/>
            </a:endParaRPr>
          </a:p>
        </p:txBody>
      </p:sp>
      <p:sp>
        <p:nvSpPr>
          <p:cNvPr id="10" name="Rectangle 9"/>
          <p:cNvSpPr/>
          <p:nvPr/>
        </p:nvSpPr>
        <p:spPr>
          <a:xfrm>
            <a:off x="507000" y="1124744"/>
            <a:ext cx="8790429" cy="5371313"/>
          </a:xfrm>
          <a:prstGeom prst="rect">
            <a:avLst/>
          </a:prstGeom>
        </p:spPr>
        <p:txBody>
          <a:bodyPr wrap="square" lIns="107287" tIns="53643" rIns="107287" bIns="53643">
            <a:spAutoFit/>
          </a:bodyPr>
          <a:lstStyle/>
          <a:p>
            <a:pPr marL="312919" indent="-312919">
              <a:buBlip>
                <a:blip r:embed="rId2"/>
              </a:buBlip>
            </a:pPr>
            <a:r>
              <a:rPr lang="en-GB" sz="1900" dirty="0"/>
              <a:t>Consumers want choice but  are a little overwhelmed by the new choices they face. So guidance guarantee will help, but…</a:t>
            </a:r>
          </a:p>
          <a:p>
            <a:pPr marL="312919" indent="-312919">
              <a:buBlip>
                <a:blip r:embed="rId2"/>
              </a:buBlip>
            </a:pPr>
            <a:endParaRPr lang="en-GB" sz="1900" dirty="0"/>
          </a:p>
          <a:p>
            <a:pPr marL="312919" indent="-312919">
              <a:buBlip>
                <a:blip r:embed="rId2"/>
              </a:buBlip>
            </a:pPr>
            <a:r>
              <a:rPr lang="en-GB" sz="1900" dirty="0"/>
              <a:t>Will be delivered independently (TPAS, MAS)…but </a:t>
            </a:r>
            <a:r>
              <a:rPr lang="en-GB" sz="1900" b="1" u="sng" dirty="0"/>
              <a:t>needs to remain independent </a:t>
            </a:r>
            <a:r>
              <a:rPr lang="en-GB" sz="1900" dirty="0"/>
              <a:t>with rules in place to prevent</a:t>
            </a:r>
          </a:p>
          <a:p>
            <a:pPr marL="312919" indent="-312919">
              <a:buBlip>
                <a:blip r:embed="rId2"/>
              </a:buBlip>
            </a:pPr>
            <a:endParaRPr lang="en-GB" sz="1900" dirty="0"/>
          </a:p>
          <a:p>
            <a:pPr marL="312919" indent="-312919">
              <a:buBlip>
                <a:blip r:embed="rId2"/>
              </a:buBlip>
            </a:pPr>
            <a:r>
              <a:rPr lang="en-GB" sz="1900" dirty="0"/>
              <a:t>Will be basic guidance…so </a:t>
            </a:r>
            <a:r>
              <a:rPr lang="en-GB" sz="1900" b="1" u="sng" dirty="0"/>
              <a:t>needs to prompt action </a:t>
            </a:r>
          </a:p>
          <a:p>
            <a:pPr marL="312919" indent="-312919">
              <a:buBlip>
                <a:blip r:embed="rId2"/>
              </a:buBlip>
            </a:pPr>
            <a:endParaRPr lang="en-GB" sz="1900" dirty="0"/>
          </a:p>
          <a:p>
            <a:pPr marL="312919" indent="-312919">
              <a:buBlip>
                <a:blip r:embed="rId2"/>
              </a:buBlip>
            </a:pPr>
            <a:r>
              <a:rPr lang="en-GB" sz="1900" dirty="0"/>
              <a:t>Needs to </a:t>
            </a:r>
            <a:r>
              <a:rPr lang="en-GB" sz="1900" b="1" u="sng" dirty="0"/>
              <a:t>ensure appropriate sign-posting to regulated advice</a:t>
            </a:r>
            <a:r>
              <a:rPr lang="en-GB" sz="1900" dirty="0"/>
              <a:t>: LV= has proposed appropriate regulated advice voucher </a:t>
            </a:r>
          </a:p>
          <a:p>
            <a:pPr marL="312919" indent="-312919">
              <a:buBlip>
                <a:blip r:embed="rId2"/>
              </a:buBlip>
            </a:pPr>
            <a:endParaRPr lang="en-GB" sz="1900" dirty="0"/>
          </a:p>
          <a:p>
            <a:pPr marL="312919" indent="-312919">
              <a:buBlip>
                <a:blip r:embed="rId2"/>
              </a:buBlip>
            </a:pPr>
            <a:r>
              <a:rPr lang="en-GB" sz="1900" dirty="0"/>
              <a:t>Increasing </a:t>
            </a:r>
            <a:r>
              <a:rPr lang="en-GB" sz="1900" b="1" u="sng" dirty="0"/>
              <a:t>need for “pensions passport” </a:t>
            </a:r>
            <a:r>
              <a:rPr lang="en-GB" sz="1900" dirty="0"/>
              <a:t>to support consumer journey and replaced “wake up packs” to focus on consumer need, not arbitrary retirement date</a:t>
            </a:r>
          </a:p>
          <a:p>
            <a:pPr marL="312919" indent="-312919">
              <a:buBlip>
                <a:blip r:embed="rId2"/>
              </a:buBlip>
            </a:pPr>
            <a:endParaRPr lang="en-GB" sz="1900" dirty="0"/>
          </a:p>
          <a:p>
            <a:pPr marL="312919" indent="-312919">
              <a:buBlip>
                <a:blip r:embed="rId2"/>
              </a:buBlip>
            </a:pPr>
            <a:r>
              <a:rPr lang="en-GB" sz="1900" b="1" u="sng" dirty="0"/>
              <a:t>Timescales are challenging</a:t>
            </a:r>
            <a:r>
              <a:rPr lang="en-GB" sz="1900" dirty="0"/>
              <a:t>… but exciting opportunity</a:t>
            </a:r>
          </a:p>
          <a:p>
            <a:endParaRPr lang="en-GB" sz="1900" dirty="0"/>
          </a:p>
          <a:p>
            <a:pPr marL="312919" indent="-312919">
              <a:buBlip>
                <a:blip r:embed="rId2"/>
              </a:buBlip>
            </a:pPr>
            <a:endParaRPr lang="en-US" sz="1900" dirty="0">
              <a:solidFill>
                <a:srgbClr val="004356"/>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11</a:t>
            </a:fld>
            <a:endParaRPr lang="en-GB" dirty="0"/>
          </a:p>
        </p:txBody>
      </p:sp>
    </p:spTree>
    <p:extLst>
      <p:ext uri="{BB962C8B-B14F-4D97-AF65-F5344CB8AC3E}">
        <p14:creationId xmlns:p14="http://schemas.microsoft.com/office/powerpoint/2010/main" val="413435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07000" y="288000"/>
            <a:ext cx="8892000" cy="378000"/>
          </a:xfrm>
          <a:prstGeom prst="rect">
            <a:avLst/>
          </a:prstGeom>
          <a:noFill/>
          <a:ln>
            <a:noFill/>
          </a:ln>
          <a:extLst/>
        </p:spPr>
        <p:txBody>
          <a:bodyPr lIns="84478" tIns="84478" rIns="84478" bIns="84478" anchor="ctr"/>
          <a:lstStyle/>
          <a:p>
            <a:r>
              <a:rPr lang="en-US" b="1" dirty="0" smtClean="0">
                <a:ea typeface="Verdana" pitchFamily="34" charset="0"/>
                <a:cs typeface="Verdana" pitchFamily="34" charset="0"/>
              </a:rPr>
              <a:t>Industry challenges…</a:t>
            </a:r>
            <a:endParaRPr lang="en-US" b="1" dirty="0">
              <a:ea typeface="Verdana" pitchFamily="34" charset="0"/>
              <a:cs typeface="Verdana" pitchFamily="34" charset="0"/>
            </a:endParaRPr>
          </a:p>
        </p:txBody>
      </p:sp>
      <p:sp>
        <p:nvSpPr>
          <p:cNvPr id="10" name="Rectangle 9"/>
          <p:cNvSpPr/>
          <p:nvPr/>
        </p:nvSpPr>
        <p:spPr>
          <a:xfrm>
            <a:off x="507000" y="1124745"/>
            <a:ext cx="8790429" cy="5078925"/>
          </a:xfrm>
          <a:prstGeom prst="rect">
            <a:avLst/>
          </a:prstGeom>
        </p:spPr>
        <p:txBody>
          <a:bodyPr wrap="square" lIns="107287" tIns="53643" rIns="107287" bIns="53643">
            <a:spAutoFit/>
          </a:bodyPr>
          <a:lstStyle/>
          <a:p>
            <a:endParaRPr lang="en-GB" sz="1900" dirty="0"/>
          </a:p>
          <a:p>
            <a:pPr marL="312919" indent="-312919">
              <a:buBlip>
                <a:blip r:embed="rId2"/>
              </a:buBlip>
            </a:pPr>
            <a:r>
              <a:rPr lang="en-GB" sz="1900" dirty="0"/>
              <a:t>Unique opportunity, but there will be winners and losers</a:t>
            </a:r>
          </a:p>
          <a:p>
            <a:endParaRPr lang="en-GB" sz="1900" dirty="0"/>
          </a:p>
          <a:p>
            <a:pPr marL="312919" indent="-312919">
              <a:buBlip>
                <a:blip r:embed="rId2"/>
              </a:buBlip>
            </a:pPr>
            <a:r>
              <a:rPr lang="en-GB" sz="1900" dirty="0"/>
              <a:t>Opportunity to communicate more clearly to consumers </a:t>
            </a:r>
          </a:p>
          <a:p>
            <a:pPr marL="312919" indent="-312919">
              <a:buBlip>
                <a:blip r:embed="rId2"/>
              </a:buBlip>
            </a:pPr>
            <a:endParaRPr lang="en-GB" sz="1900" dirty="0"/>
          </a:p>
          <a:p>
            <a:pPr marL="312919" indent="-312919">
              <a:buBlip>
                <a:blip r:embed="rId2"/>
              </a:buBlip>
            </a:pPr>
            <a:r>
              <a:rPr lang="en-GB" sz="1900" dirty="0"/>
              <a:t>Death benefits…potentially reduces the attractiveness of stand-alone annuities for consumers</a:t>
            </a:r>
          </a:p>
          <a:p>
            <a:pPr marL="312919" indent="-312919">
              <a:buBlip>
                <a:blip r:embed="rId2"/>
              </a:buBlip>
            </a:pPr>
            <a:endParaRPr lang="en-GB" sz="1900" dirty="0"/>
          </a:p>
          <a:p>
            <a:pPr marL="312919" indent="-312919">
              <a:buBlip>
                <a:blip r:embed="rId2"/>
              </a:buBlip>
            </a:pPr>
            <a:r>
              <a:rPr lang="en-GB" sz="1900" dirty="0"/>
              <a:t>Impact on bond markets…if individuals take pension cash and don’t invest</a:t>
            </a:r>
          </a:p>
          <a:p>
            <a:endParaRPr lang="en-GB" sz="1900" dirty="0"/>
          </a:p>
          <a:p>
            <a:pPr marL="312919" indent="-312919">
              <a:buBlip>
                <a:blip r:embed="rId2"/>
              </a:buBlip>
            </a:pPr>
            <a:r>
              <a:rPr lang="en-GB" sz="1900" dirty="0"/>
              <a:t>Potential greater demand for equity release (esp. those that exhaust pension) but…</a:t>
            </a:r>
          </a:p>
          <a:p>
            <a:pPr marL="312919" indent="-312919">
              <a:buBlip>
                <a:blip r:embed="rId2"/>
              </a:buBlip>
            </a:pPr>
            <a:endParaRPr lang="en-GB" sz="1900" dirty="0"/>
          </a:p>
          <a:p>
            <a:pPr marL="312919" indent="-312919">
              <a:buBlip>
                <a:blip r:embed="rId2"/>
              </a:buBlip>
            </a:pPr>
            <a:r>
              <a:rPr lang="en-GB" sz="1900" dirty="0"/>
              <a:t>Weakening in demand for annuities, invested in assets such as equity release, could limit this market and potentially trap wealth</a:t>
            </a:r>
          </a:p>
          <a:p>
            <a:endParaRPr lang="en-GB" sz="1900" dirty="0"/>
          </a:p>
          <a:p>
            <a:pPr marL="312919" indent="-312919">
              <a:buBlip>
                <a:blip r:embed="rId2"/>
              </a:buBlip>
            </a:pPr>
            <a:endParaRPr lang="en-US" sz="1900" dirty="0">
              <a:solidFill>
                <a:srgbClr val="004356"/>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12</a:t>
            </a:fld>
            <a:endParaRPr lang="en-GB" dirty="0"/>
          </a:p>
        </p:txBody>
      </p:sp>
    </p:spTree>
    <p:extLst>
      <p:ext uri="{BB962C8B-B14F-4D97-AF65-F5344CB8AC3E}">
        <p14:creationId xmlns:p14="http://schemas.microsoft.com/office/powerpoint/2010/main" val="88834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07000" y="288000"/>
            <a:ext cx="8892000" cy="378000"/>
          </a:xfrm>
          <a:prstGeom prst="rect">
            <a:avLst/>
          </a:prstGeom>
          <a:noFill/>
          <a:ln>
            <a:noFill/>
          </a:ln>
          <a:extLst/>
        </p:spPr>
        <p:txBody>
          <a:bodyPr lIns="84478" tIns="84478" rIns="84478" bIns="84478" anchor="ctr"/>
          <a:lstStyle/>
          <a:p>
            <a:r>
              <a:rPr lang="en-US" b="1" dirty="0" smtClean="0">
                <a:ea typeface="Verdana" pitchFamily="34" charset="0"/>
                <a:cs typeface="Verdana" pitchFamily="34" charset="0"/>
              </a:rPr>
              <a:t>Key challenges…</a:t>
            </a:r>
            <a:endParaRPr lang="en-US" b="1" dirty="0">
              <a:ea typeface="Verdana" pitchFamily="34" charset="0"/>
              <a:cs typeface="Verdana" pitchFamily="34" charset="0"/>
            </a:endParaRPr>
          </a:p>
        </p:txBody>
      </p:sp>
      <p:sp>
        <p:nvSpPr>
          <p:cNvPr id="10" name="Rectangle 9"/>
          <p:cNvSpPr/>
          <p:nvPr/>
        </p:nvSpPr>
        <p:spPr>
          <a:xfrm>
            <a:off x="507000" y="1124745"/>
            <a:ext cx="8790429" cy="5078925"/>
          </a:xfrm>
          <a:prstGeom prst="rect">
            <a:avLst/>
          </a:prstGeom>
        </p:spPr>
        <p:txBody>
          <a:bodyPr wrap="square" lIns="107287" tIns="53643" rIns="107287" bIns="53643">
            <a:spAutoFit/>
          </a:bodyPr>
          <a:lstStyle/>
          <a:p>
            <a:pPr marL="312919" indent="-312919">
              <a:buBlip>
                <a:blip r:embed="rId2"/>
              </a:buBlip>
            </a:pPr>
            <a:r>
              <a:rPr lang="en-GB" sz="1900" dirty="0"/>
              <a:t>Consumers want these choices, but need help navigating them, otherwise could be worse off</a:t>
            </a:r>
          </a:p>
          <a:p>
            <a:endParaRPr lang="en-GB" sz="1900" dirty="0"/>
          </a:p>
          <a:p>
            <a:pPr marL="312919" indent="-312919">
              <a:buBlip>
                <a:blip r:embed="rId2"/>
              </a:buBlip>
            </a:pPr>
            <a:r>
              <a:rPr lang="en-GB" sz="1900" dirty="0"/>
              <a:t>Guidance needs to remain independent, prompt action and sign-post to regulated advice</a:t>
            </a:r>
          </a:p>
          <a:p>
            <a:pPr marL="312919" indent="-312919">
              <a:buBlip>
                <a:blip r:embed="rId2"/>
              </a:buBlip>
            </a:pPr>
            <a:endParaRPr lang="en-GB" sz="1900" dirty="0"/>
          </a:p>
          <a:p>
            <a:pPr marL="312919" indent="-312919">
              <a:buBlip>
                <a:blip r:embed="rId2"/>
              </a:buBlip>
            </a:pPr>
            <a:r>
              <a:rPr lang="en-GB" sz="1900" dirty="0"/>
              <a:t>Government/regulators need to consult better with consumer focused industry players </a:t>
            </a:r>
          </a:p>
          <a:p>
            <a:pPr marL="312919" indent="-312919">
              <a:buBlip>
                <a:blip r:embed="rId2"/>
              </a:buBlip>
            </a:pPr>
            <a:endParaRPr lang="en-GB" sz="1900" dirty="0"/>
          </a:p>
          <a:p>
            <a:pPr marL="312919" indent="-312919">
              <a:buBlip>
                <a:blip r:embed="rId2"/>
              </a:buBlip>
            </a:pPr>
            <a:r>
              <a:rPr lang="en-GB" sz="1900" dirty="0"/>
              <a:t>Timing is tight…but unique opportunity and industry needs to rise to the challenge</a:t>
            </a:r>
          </a:p>
          <a:p>
            <a:pPr marL="312919" indent="-312919">
              <a:buBlip>
                <a:blip r:embed="rId2"/>
              </a:buBlip>
            </a:pPr>
            <a:endParaRPr lang="en-GB" sz="1900" dirty="0"/>
          </a:p>
          <a:p>
            <a:pPr marL="312919" indent="-312919">
              <a:buBlip>
                <a:blip r:embed="rId2"/>
              </a:buBlip>
            </a:pPr>
            <a:r>
              <a:rPr lang="en-GB" sz="1900" dirty="0"/>
              <a:t>Need for greater pensions stability for pensions</a:t>
            </a:r>
          </a:p>
          <a:p>
            <a:pPr marL="312919" indent="-312919">
              <a:buBlip>
                <a:blip r:embed="rId2"/>
              </a:buBlip>
            </a:pPr>
            <a:endParaRPr lang="en-GB" sz="1900" dirty="0"/>
          </a:p>
          <a:p>
            <a:endParaRPr lang="en-GB" sz="1900" dirty="0"/>
          </a:p>
          <a:p>
            <a:endParaRPr lang="en-GB" sz="1900" dirty="0"/>
          </a:p>
          <a:p>
            <a:pPr marL="312919" indent="-312919">
              <a:buBlip>
                <a:blip r:embed="rId2"/>
              </a:buBlip>
            </a:pPr>
            <a:endParaRPr lang="en-US" sz="1900" dirty="0">
              <a:solidFill>
                <a:srgbClr val="004356"/>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13</a:t>
            </a:fld>
            <a:endParaRPr lang="en-GB" dirty="0"/>
          </a:p>
        </p:txBody>
      </p:sp>
    </p:spTree>
    <p:extLst>
      <p:ext uri="{BB962C8B-B14F-4D97-AF65-F5344CB8AC3E}">
        <p14:creationId xmlns:p14="http://schemas.microsoft.com/office/powerpoint/2010/main" val="345159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0"/>
          </p:nvPr>
        </p:nvSpPr>
        <p:spPr>
          <a:xfrm>
            <a:off x="2534731" y="5157192"/>
            <a:ext cx="4926075" cy="672075"/>
          </a:xfrm>
        </p:spPr>
        <p:txBody>
          <a:bodyPr/>
          <a:lstStyle/>
          <a:p>
            <a:pPr algn="l"/>
            <a:r>
              <a:rPr lang="en-GB" dirty="0" smtClean="0"/>
              <a:t>John Perks, Managing Director, Retirement Solutions</a:t>
            </a:r>
          </a:p>
          <a:p>
            <a:pPr algn="l"/>
            <a:r>
              <a:rPr lang="en-GB" dirty="0" smtClean="0"/>
              <a:t>14</a:t>
            </a:r>
            <a:r>
              <a:rPr lang="en-GB" baseline="30000" dirty="0" smtClean="0"/>
              <a:t>th</a:t>
            </a:r>
            <a:r>
              <a:rPr lang="en-GB" dirty="0" smtClean="0"/>
              <a:t> October 2014</a:t>
            </a:r>
          </a:p>
        </p:txBody>
      </p:sp>
      <p:sp>
        <p:nvSpPr>
          <p:cNvPr id="3" name="Text Placeholder 2"/>
          <p:cNvSpPr>
            <a:spLocks noGrp="1"/>
          </p:cNvSpPr>
          <p:nvPr>
            <p:ph type="body" sz="quarter" idx="4294967295"/>
          </p:nvPr>
        </p:nvSpPr>
        <p:spPr>
          <a:xfrm>
            <a:off x="818541" y="3332990"/>
            <a:ext cx="8425473" cy="1079500"/>
          </a:xfrm>
        </p:spPr>
        <p:txBody>
          <a:bodyPr>
            <a:noAutofit/>
          </a:bodyPr>
          <a:lstStyle/>
          <a:p>
            <a:pPr marL="0" indent="0">
              <a:lnSpc>
                <a:spcPct val="90000"/>
              </a:lnSpc>
              <a:defRPr/>
            </a:pPr>
            <a:r>
              <a:rPr lang="en-US" sz="3800" dirty="0">
                <a:solidFill>
                  <a:prstClr val="white"/>
                </a:solidFill>
                <a:effectLst>
                  <a:outerShdw blurRad="38100" dist="38100" dir="2700000" algn="tl">
                    <a:srgbClr val="000000">
                      <a:alpha val="43137"/>
                    </a:srgbClr>
                  </a:outerShdw>
                </a:effectLst>
              </a:rPr>
              <a:t>		</a:t>
            </a:r>
          </a:p>
          <a:p>
            <a:pPr marL="0" indent="0" algn="r">
              <a:lnSpc>
                <a:spcPct val="90000"/>
              </a:lnSpc>
              <a:defRPr/>
            </a:pPr>
            <a:r>
              <a:rPr lang="en-US" sz="3800" dirty="0">
                <a:solidFill>
                  <a:prstClr val="white"/>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0841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07000" y="288000"/>
            <a:ext cx="8892000" cy="378000"/>
          </a:xfrm>
          <a:prstGeom prst="rect">
            <a:avLst/>
          </a:prstGeom>
          <a:noFill/>
          <a:ln>
            <a:noFill/>
          </a:ln>
          <a:extLst/>
        </p:spPr>
        <p:txBody>
          <a:bodyPr lIns="84478" tIns="84478" rIns="84478" bIns="84478" anchor="ctr"/>
          <a:lstStyle/>
          <a:p>
            <a:r>
              <a:rPr lang="en-US" b="1" dirty="0" smtClean="0">
                <a:ea typeface="Verdana" pitchFamily="34" charset="0"/>
                <a:cs typeface="Verdana" pitchFamily="34" charset="0"/>
              </a:rPr>
              <a:t>Re-cap of reforms</a:t>
            </a:r>
            <a:endParaRPr lang="en-US" b="1" dirty="0">
              <a:ea typeface="Verdana" pitchFamily="34" charset="0"/>
              <a:cs typeface="Verdana" pitchFamily="34" charset="0"/>
            </a:endParaRPr>
          </a:p>
        </p:txBody>
      </p:sp>
      <p:sp>
        <p:nvSpPr>
          <p:cNvPr id="10" name="Rectangle 9"/>
          <p:cNvSpPr/>
          <p:nvPr/>
        </p:nvSpPr>
        <p:spPr>
          <a:xfrm>
            <a:off x="406769" y="1796819"/>
            <a:ext cx="8892503" cy="4062651"/>
          </a:xfrm>
          <a:prstGeom prst="rect">
            <a:avLst/>
          </a:prstGeom>
        </p:spPr>
        <p:txBody>
          <a:bodyPr wrap="square" lIns="107287" tIns="53643" rIns="107287" bIns="53643">
            <a:spAutoFit/>
          </a:bodyPr>
          <a:lstStyle/>
          <a:p>
            <a:endParaRPr lang="en-US" sz="1900" dirty="0">
              <a:latin typeface="Tahoma" panose="020B0604030504040204" pitchFamily="34" charset="0"/>
              <a:ea typeface="Tahoma" panose="020B0604030504040204" pitchFamily="34" charset="0"/>
              <a:cs typeface="Tahoma" panose="020B0604030504040204" pitchFamily="34" charset="0"/>
            </a:endParaRPr>
          </a:p>
          <a:p>
            <a:pPr marL="312919" indent="-312919">
              <a:buBlip>
                <a:blip r:embed="rId3"/>
              </a:buBlip>
            </a:pPr>
            <a:r>
              <a:rPr lang="en-US" sz="1900" dirty="0">
                <a:latin typeface="Tahoma" panose="020B0604030504040204" pitchFamily="34" charset="0"/>
                <a:ea typeface="Tahoma" panose="020B0604030504040204" pitchFamily="34" charset="0"/>
                <a:cs typeface="Tahoma" panose="020B0604030504040204" pitchFamily="34" charset="0"/>
              </a:rPr>
              <a:t>Unprecedented freedom and choice for customers - </a:t>
            </a:r>
            <a:r>
              <a:rPr lang="en-GB" sz="1900" dirty="0"/>
              <a:t>at  55 individuals will be much freer as to how they access their pension </a:t>
            </a:r>
            <a:r>
              <a:rPr lang="en-GB" sz="1900" dirty="0" smtClean="0"/>
              <a:t>pots</a:t>
            </a:r>
            <a:endParaRPr lang="en-GB" sz="1900" dirty="0"/>
          </a:p>
          <a:p>
            <a:pPr marL="312919" indent="-312919">
              <a:buBlip>
                <a:blip r:embed="rId3"/>
              </a:buBlip>
            </a:pPr>
            <a:endParaRPr lang="en-GB" sz="1900" dirty="0"/>
          </a:p>
          <a:p>
            <a:pPr marL="312919" indent="-312919">
              <a:buBlip>
                <a:blip r:embed="rId3"/>
              </a:buBlip>
            </a:pPr>
            <a:r>
              <a:rPr lang="en-GB" sz="1900" dirty="0"/>
              <a:t>No requirement to take out an annuity and they will can take cash from their pension, subject to their marginal rate of tax</a:t>
            </a:r>
          </a:p>
          <a:p>
            <a:pPr marL="312919" indent="-312919">
              <a:buBlip>
                <a:blip r:embed="rId3"/>
              </a:buBlip>
            </a:pPr>
            <a:endParaRPr lang="en-GB" sz="1900" dirty="0">
              <a:latin typeface="Tahoma" panose="020B0604030504040204" pitchFamily="34" charset="0"/>
              <a:ea typeface="Tahoma" panose="020B0604030504040204" pitchFamily="34" charset="0"/>
              <a:cs typeface="Tahoma" panose="020B0604030504040204" pitchFamily="34" charset="0"/>
            </a:endParaRPr>
          </a:p>
          <a:p>
            <a:pPr marL="312919" indent="-312919">
              <a:buBlip>
                <a:blip r:embed="rId3"/>
              </a:buBlip>
            </a:pPr>
            <a:r>
              <a:rPr lang="en-GB" sz="1900" dirty="0">
                <a:latin typeface="Tahoma" panose="020B0604030504040204" pitchFamily="34" charset="0"/>
                <a:ea typeface="Tahoma" panose="020B0604030504040204" pitchFamily="34" charset="0"/>
                <a:cs typeface="Tahoma" panose="020B0604030504040204" pitchFamily="34" charset="0"/>
              </a:rPr>
              <a:t>Simplification of rules around annuities, to encourage greater product innovation</a:t>
            </a:r>
          </a:p>
          <a:p>
            <a:pPr marL="312919" indent="-312919">
              <a:buBlip>
                <a:blip r:embed="rId3"/>
              </a:buBlip>
            </a:pPr>
            <a:endParaRPr lang="en-GB" sz="1900" dirty="0">
              <a:latin typeface="Tahoma" panose="020B0604030504040204" pitchFamily="34" charset="0"/>
              <a:ea typeface="Tahoma" panose="020B0604030504040204" pitchFamily="34" charset="0"/>
              <a:cs typeface="Tahoma" panose="020B0604030504040204" pitchFamily="34" charset="0"/>
            </a:endParaRPr>
          </a:p>
          <a:p>
            <a:pPr marL="312919" indent="-312919">
              <a:buBlip>
                <a:blip r:embed="rId3"/>
              </a:buBlip>
            </a:pPr>
            <a:r>
              <a:rPr lang="en-GB" sz="1900" dirty="0"/>
              <a:t>55% pensions tax rate at death will no longer exist</a:t>
            </a:r>
            <a:endParaRPr lang="en-GB" sz="1900" dirty="0">
              <a:latin typeface="Tahoma" panose="020B0604030504040204" pitchFamily="34" charset="0"/>
              <a:ea typeface="Tahoma" panose="020B0604030504040204" pitchFamily="34" charset="0"/>
              <a:cs typeface="Tahoma" panose="020B0604030504040204" pitchFamily="34" charset="0"/>
            </a:endParaRPr>
          </a:p>
          <a:p>
            <a:pPr marL="312919" indent="-312919">
              <a:buBlip>
                <a:blip r:embed="rId3"/>
              </a:buBlip>
            </a:pPr>
            <a:endParaRPr lang="en-GB" sz="1900" dirty="0">
              <a:latin typeface="Tahoma" panose="020B0604030504040204" pitchFamily="34" charset="0"/>
              <a:ea typeface="Tahoma" panose="020B0604030504040204" pitchFamily="34" charset="0"/>
              <a:cs typeface="Tahoma" panose="020B0604030504040204" pitchFamily="34" charset="0"/>
            </a:endParaRPr>
          </a:p>
          <a:p>
            <a:pPr marL="312919" indent="-312919">
              <a:buBlip>
                <a:blip r:embed="rId3"/>
              </a:buBlip>
            </a:pPr>
            <a:r>
              <a:rPr lang="en-GB" sz="1900" dirty="0">
                <a:latin typeface="Tahoma" panose="020B0604030504040204" pitchFamily="34" charset="0"/>
                <a:ea typeface="Tahoma" panose="020B0604030504040204" pitchFamily="34" charset="0"/>
                <a:cs typeface="Tahoma" panose="020B0604030504040204" pitchFamily="34" charset="0"/>
              </a:rPr>
              <a:t>A “guidance guarantee” for anyone over 55  </a:t>
            </a:r>
            <a:endParaRPr lang="en-US" sz="19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416" y="548680"/>
            <a:ext cx="972707" cy="1510075"/>
          </a:xfrm>
          <a:prstGeom prst="rect">
            <a:avLst/>
          </a:prstGeom>
        </p:spPr>
      </p:pic>
      <p:sp>
        <p:nvSpPr>
          <p:cNvPr id="3" name="Slide Number Placeholder 2"/>
          <p:cNvSpPr>
            <a:spLocks noGrp="1"/>
          </p:cNvSpPr>
          <p:nvPr>
            <p:ph type="sldNum" sz="quarter" idx="11"/>
          </p:nvPr>
        </p:nvSpPr>
        <p:spPr/>
        <p:txBody>
          <a:bodyPr/>
          <a:lstStyle/>
          <a:p>
            <a:pPr>
              <a:defRPr/>
            </a:pPr>
            <a:fld id="{7259E47B-05D5-45DA-8EB4-FFDE246D9A2C}" type="slidenum">
              <a:rPr lang="en-GB" smtClean="0"/>
              <a:pPr>
                <a:defRPr/>
              </a:pPr>
              <a:t>2</a:t>
            </a:fld>
            <a:endParaRPr lang="en-GB" dirty="0"/>
          </a:p>
        </p:txBody>
      </p:sp>
    </p:spTree>
    <p:extLst>
      <p:ext uri="{BB962C8B-B14F-4D97-AF65-F5344CB8AC3E}">
        <p14:creationId xmlns:p14="http://schemas.microsoft.com/office/powerpoint/2010/main" val="388971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07000" y="288000"/>
            <a:ext cx="8892000" cy="378000"/>
          </a:xfrm>
          <a:prstGeom prst="rect">
            <a:avLst/>
          </a:prstGeom>
          <a:noFill/>
          <a:ln>
            <a:noFill/>
          </a:ln>
          <a:extLst/>
        </p:spPr>
        <p:txBody>
          <a:bodyPr lIns="84478" tIns="84478" rIns="84478" bIns="84478" anchor="ctr"/>
          <a:lstStyle/>
          <a:p>
            <a:r>
              <a:rPr lang="en-US" b="1" dirty="0" smtClean="0">
                <a:ea typeface="Verdana" pitchFamily="34" charset="0"/>
                <a:cs typeface="Verdana" pitchFamily="34" charset="0"/>
              </a:rPr>
              <a:t>About LV=  </a:t>
            </a:r>
            <a:endParaRPr lang="en-US" b="1" dirty="0">
              <a:ea typeface="Verdana" pitchFamily="34" charset="0"/>
              <a:cs typeface="Verdana" pitchFamily="34" charset="0"/>
            </a:endParaRPr>
          </a:p>
        </p:txBody>
      </p:sp>
      <p:sp>
        <p:nvSpPr>
          <p:cNvPr id="10" name="Rectangle 9"/>
          <p:cNvSpPr/>
          <p:nvPr/>
        </p:nvSpPr>
        <p:spPr>
          <a:xfrm>
            <a:off x="507000" y="1124744"/>
            <a:ext cx="8790429" cy="3616987"/>
          </a:xfrm>
          <a:prstGeom prst="rect">
            <a:avLst/>
          </a:prstGeom>
        </p:spPr>
        <p:txBody>
          <a:bodyPr wrap="square" lIns="107287" tIns="53643" rIns="107287" bIns="53643">
            <a:spAutoFit/>
          </a:bodyPr>
          <a:lstStyle/>
          <a:p>
            <a:pPr marL="312919" indent="-312919">
              <a:buBlip>
                <a:blip r:embed="rId2"/>
              </a:buBlip>
            </a:pPr>
            <a:r>
              <a:rPr lang="en-GB" sz="1900" dirty="0"/>
              <a:t>UK’s largest friendly society with over </a:t>
            </a:r>
            <a:r>
              <a:rPr lang="en-GB" sz="1900" dirty="0" smtClean="0"/>
              <a:t>5.5 </a:t>
            </a:r>
            <a:r>
              <a:rPr lang="en-GB" sz="1900" dirty="0"/>
              <a:t>million customers and 6,000 staff</a:t>
            </a:r>
          </a:p>
          <a:p>
            <a:pPr marL="312919" indent="-312919">
              <a:buBlip>
                <a:blip r:embed="rId2"/>
              </a:buBlip>
            </a:pPr>
            <a:endParaRPr lang="en-GB" sz="1900" dirty="0"/>
          </a:p>
          <a:p>
            <a:pPr marL="312919" indent="-312919">
              <a:buBlip>
                <a:blip r:embed="rId2"/>
              </a:buBlip>
            </a:pPr>
            <a:r>
              <a:rPr lang="en-GB" sz="1900" dirty="0"/>
              <a:t>Offer a range of financial services products, including a full mix of different “at retirement” products</a:t>
            </a:r>
          </a:p>
          <a:p>
            <a:pPr marL="312919" indent="-312919">
              <a:buBlip>
                <a:blip r:embed="rId2"/>
              </a:buBlip>
            </a:pPr>
            <a:endParaRPr lang="en-GB" sz="1900" dirty="0"/>
          </a:p>
          <a:p>
            <a:pPr marL="312919" indent="-312919">
              <a:buBlip>
                <a:blip r:embed="rId2"/>
              </a:buBlip>
            </a:pPr>
            <a:r>
              <a:rPr lang="en-GB" sz="1900" dirty="0"/>
              <a:t>A ‘challenger’ brand in the retirement space</a:t>
            </a:r>
          </a:p>
          <a:p>
            <a:endParaRPr lang="en-GB" sz="1900" dirty="0"/>
          </a:p>
          <a:p>
            <a:pPr marL="312919" indent="-312919">
              <a:buBlip>
                <a:blip r:embed="rId2"/>
              </a:buBlip>
            </a:pPr>
            <a:r>
              <a:rPr lang="en-GB" sz="1900" dirty="0"/>
              <a:t>As a mutual  values important -– focus on our customers and members – pension reforms, with “consumer choice” relevant to those values </a:t>
            </a:r>
          </a:p>
          <a:p>
            <a:pPr marL="312919" indent="-312919">
              <a:buBlip>
                <a:blip r:embed="rId2"/>
              </a:buBlip>
            </a:pPr>
            <a:endParaRPr lang="en-GB" sz="1900" dirty="0"/>
          </a:p>
          <a:p>
            <a:pPr marL="312919" indent="-312919">
              <a:buBlip>
                <a:blip r:embed="rId2"/>
              </a:buBlip>
            </a:pPr>
            <a:r>
              <a:rPr lang="en-GB" sz="1900" dirty="0"/>
              <a:t>LV= first provider to launch “one year” fixed term annuity, in response to consumer demand </a:t>
            </a:r>
            <a:endParaRPr lang="en-US" sz="1900" dirty="0">
              <a:solidFill>
                <a:srgbClr val="004356"/>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3</a:t>
            </a:fld>
            <a:endParaRPr lang="en-GB" dirty="0"/>
          </a:p>
        </p:txBody>
      </p:sp>
    </p:spTree>
    <p:extLst>
      <p:ext uri="{BB962C8B-B14F-4D97-AF65-F5344CB8AC3E}">
        <p14:creationId xmlns:p14="http://schemas.microsoft.com/office/powerpoint/2010/main" val="95537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507000" y="288000"/>
            <a:ext cx="8892000" cy="378000"/>
          </a:xfrm>
          <a:prstGeom prst="rect">
            <a:avLst/>
          </a:prstGeom>
          <a:noFill/>
          <a:ln>
            <a:noFill/>
          </a:ln>
          <a:extLst/>
        </p:spPr>
        <p:txBody>
          <a:bodyPr lIns="84478" tIns="84478" rIns="84478" bIns="84478" anchor="ctr"/>
          <a:lstStyle/>
          <a:p>
            <a:endParaRPr lang="en-US" dirty="0" smtClean="0">
              <a:ea typeface="Verdana" pitchFamily="34" charset="0"/>
              <a:cs typeface="Verdana" pitchFamily="34" charset="0"/>
            </a:endParaRPr>
          </a:p>
          <a:p>
            <a:r>
              <a:rPr lang="en-US" b="1" dirty="0" smtClean="0">
                <a:ea typeface="Verdana" pitchFamily="34" charset="0"/>
                <a:cs typeface="Verdana" pitchFamily="34" charset="0"/>
              </a:rPr>
              <a:t>Consumer needs</a:t>
            </a:r>
            <a:endParaRPr lang="en-US" b="1" dirty="0">
              <a:ea typeface="Verdana" pitchFamily="34" charset="0"/>
              <a:cs typeface="Verdana" pitchFamily="34" charset="0"/>
            </a:endParaRPr>
          </a:p>
          <a:p>
            <a:endParaRPr lang="en-US" dirty="0">
              <a:ea typeface="Verdana" pitchFamily="34" charset="0"/>
              <a:cs typeface="Verdana" pitchFamily="34" charset="0"/>
            </a:endParaRPr>
          </a:p>
        </p:txBody>
      </p:sp>
      <p:sp>
        <p:nvSpPr>
          <p:cNvPr id="10" name="Rectangle 9"/>
          <p:cNvSpPr/>
          <p:nvPr/>
        </p:nvSpPr>
        <p:spPr>
          <a:xfrm>
            <a:off x="507000" y="1124745"/>
            <a:ext cx="8790429" cy="4201762"/>
          </a:xfrm>
          <a:prstGeom prst="rect">
            <a:avLst/>
          </a:prstGeom>
        </p:spPr>
        <p:txBody>
          <a:bodyPr wrap="square" lIns="107287" tIns="53643" rIns="107287" bIns="53643">
            <a:spAutoFit/>
          </a:bodyPr>
          <a:lstStyle/>
          <a:p>
            <a:pPr marL="312919" indent="-312919">
              <a:buBlip>
                <a:blip r:embed="rId3"/>
              </a:buBlip>
            </a:pPr>
            <a:r>
              <a:rPr lang="en-GB" sz="1900" dirty="0"/>
              <a:t>LV= research shows consumers want  these reforms, they have taken personal responsibility for saving and want flexibility and choice to match their changing needs</a:t>
            </a:r>
          </a:p>
          <a:p>
            <a:endParaRPr lang="en-GB" sz="1900" dirty="0"/>
          </a:p>
          <a:p>
            <a:pPr marL="312919" indent="-312919">
              <a:buBlip>
                <a:blip r:embed="rId3"/>
              </a:buBlip>
            </a:pPr>
            <a:r>
              <a:rPr lang="en-GB" sz="1900" dirty="0"/>
              <a:t> Consumer needs are changing – phased retirement more popular</a:t>
            </a:r>
          </a:p>
          <a:p>
            <a:endParaRPr lang="en-GB" sz="1900" dirty="0">
              <a:latin typeface="Tahoma" panose="020B0604030504040204" pitchFamily="34" charset="0"/>
              <a:ea typeface="Tahoma" panose="020B0604030504040204" pitchFamily="34" charset="0"/>
              <a:cs typeface="Tahoma" panose="020B0604030504040204" pitchFamily="34" charset="0"/>
            </a:endParaRPr>
          </a:p>
          <a:p>
            <a:pPr marL="312919" indent="-312919">
              <a:buBlip>
                <a:blip r:embed="rId3"/>
              </a:buBlip>
            </a:pPr>
            <a:r>
              <a:rPr lang="en-US" sz="1900" u="sng" dirty="0">
                <a:latin typeface="Tahoma" panose="020B0604030504040204" pitchFamily="34" charset="0"/>
                <a:ea typeface="Tahoma" panose="020B0604030504040204" pitchFamily="34" charset="0"/>
                <a:cs typeface="Tahoma" panose="020B0604030504040204" pitchFamily="34" charset="0"/>
              </a:rPr>
              <a:t>Retirement no longer a single decision point </a:t>
            </a:r>
            <a:r>
              <a:rPr lang="en-US" sz="1900" dirty="0">
                <a:latin typeface="Tahoma" panose="020B0604030504040204" pitchFamily="34" charset="0"/>
                <a:ea typeface="Tahoma" panose="020B0604030504040204" pitchFamily="34" charset="0"/>
                <a:cs typeface="Tahoma" panose="020B0604030504040204" pitchFamily="34" charset="0"/>
              </a:rPr>
              <a:t>– retirement products and options need to adapt to changing needs of the modern retiree</a:t>
            </a:r>
            <a:endParaRPr lang="en-GB" sz="1900" dirty="0"/>
          </a:p>
          <a:p>
            <a:endParaRPr lang="en-GB" sz="1900" dirty="0"/>
          </a:p>
          <a:p>
            <a:pPr marL="312919" indent="-312919">
              <a:buBlip>
                <a:blip r:embed="rId3"/>
              </a:buBlip>
            </a:pPr>
            <a:r>
              <a:rPr lang="en-GB" sz="1900" dirty="0"/>
              <a:t> Consumers like the idea of flexibility to change to a different product and to start/stop when they liked, accessing lump sums for “luxuries” and changing income across retirement</a:t>
            </a:r>
          </a:p>
          <a:p>
            <a:endParaRPr lang="en-GB" sz="1900" dirty="0"/>
          </a:p>
          <a:p>
            <a:endParaRPr lang="en-GB" sz="1900" dirty="0"/>
          </a:p>
        </p:txBody>
      </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4</a:t>
            </a:fld>
            <a:endParaRPr lang="en-GB" dirty="0"/>
          </a:p>
        </p:txBody>
      </p:sp>
    </p:spTree>
    <p:extLst>
      <p:ext uri="{BB962C8B-B14F-4D97-AF65-F5344CB8AC3E}">
        <p14:creationId xmlns:p14="http://schemas.microsoft.com/office/powerpoint/2010/main" val="2222640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507000" y="288000"/>
            <a:ext cx="8892000" cy="378000"/>
          </a:xfrm>
          <a:prstGeom prst="rect">
            <a:avLst/>
          </a:prstGeom>
          <a:noFill/>
          <a:ln>
            <a:noFill/>
          </a:ln>
          <a:extLst/>
        </p:spPr>
        <p:txBody>
          <a:bodyPr lIns="84478" tIns="84478" rIns="84478" bIns="84478" anchor="ctr"/>
          <a:lstStyle/>
          <a:p>
            <a:endParaRPr lang="en-US" dirty="0" smtClean="0">
              <a:ea typeface="Verdana" pitchFamily="34" charset="0"/>
              <a:cs typeface="Verdana" pitchFamily="34" charset="0"/>
            </a:endParaRPr>
          </a:p>
          <a:p>
            <a:r>
              <a:rPr lang="en-US" b="1" dirty="0" smtClean="0">
                <a:ea typeface="Verdana" pitchFamily="34" charset="0"/>
                <a:cs typeface="Verdana" pitchFamily="34" charset="0"/>
              </a:rPr>
              <a:t>Consumer research</a:t>
            </a:r>
            <a:endParaRPr lang="en-US" b="1" dirty="0">
              <a:ea typeface="Verdana" pitchFamily="34" charset="0"/>
              <a:cs typeface="Verdana" pitchFamily="34" charset="0"/>
            </a:endParaRPr>
          </a:p>
          <a:p>
            <a:endParaRPr lang="en-US" dirty="0">
              <a:ea typeface="Verdana" pitchFamily="34" charset="0"/>
              <a:cs typeface="Verdana" pitchFamily="34" charset="0"/>
            </a:endParaRPr>
          </a:p>
        </p:txBody>
      </p:sp>
      <p:sp>
        <p:nvSpPr>
          <p:cNvPr id="4" name="Rounded Rectangle 3"/>
          <p:cNvSpPr/>
          <p:nvPr/>
        </p:nvSpPr>
        <p:spPr>
          <a:xfrm>
            <a:off x="565812" y="2254251"/>
            <a:ext cx="651801" cy="1258888"/>
          </a:xfrm>
          <a:prstGeom prst="roundRect">
            <a:avLst>
              <a:gd name="adj" fmla="val 7733"/>
            </a:avLst>
          </a:prstGeom>
          <a:solidFill>
            <a:schemeClr val="accent3">
              <a:lumMod val="60000"/>
              <a:lumOff val="4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defRPr/>
            </a:pPr>
            <a:r>
              <a:rPr lang="en-GB" sz="5900" b="1" dirty="0">
                <a:solidFill>
                  <a:schemeClr val="bg1"/>
                </a:solidFill>
                <a:latin typeface="Arial" pitchFamily="34" charset="0"/>
                <a:cs typeface="Arial" pitchFamily="34" charset="0"/>
              </a:rPr>
              <a:t>2</a:t>
            </a:r>
          </a:p>
        </p:txBody>
      </p:sp>
      <p:sp>
        <p:nvSpPr>
          <p:cNvPr id="6" name="Rounded Rectangle 5"/>
          <p:cNvSpPr/>
          <p:nvPr/>
        </p:nvSpPr>
        <p:spPr>
          <a:xfrm>
            <a:off x="565812" y="1133477"/>
            <a:ext cx="651801" cy="1008063"/>
          </a:xfrm>
          <a:prstGeom prst="roundRect">
            <a:avLst>
              <a:gd name="adj" fmla="val 7733"/>
            </a:avLst>
          </a:prstGeom>
          <a:solidFill>
            <a:schemeClr val="accent3">
              <a:lumMod val="60000"/>
              <a:lumOff val="4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defRPr/>
            </a:pPr>
            <a:r>
              <a:rPr lang="en-GB" sz="5900" b="1" dirty="0">
                <a:solidFill>
                  <a:schemeClr val="bg1"/>
                </a:solidFill>
                <a:latin typeface="Arial" pitchFamily="34" charset="0"/>
                <a:cs typeface="Arial" pitchFamily="34" charset="0"/>
              </a:rPr>
              <a:t>1</a:t>
            </a:r>
          </a:p>
        </p:txBody>
      </p:sp>
      <p:sp>
        <p:nvSpPr>
          <p:cNvPr id="7" name="Rounded Rectangle 6"/>
          <p:cNvSpPr/>
          <p:nvPr/>
        </p:nvSpPr>
        <p:spPr>
          <a:xfrm>
            <a:off x="1370675" y="2254251"/>
            <a:ext cx="3489457" cy="1258888"/>
          </a:xfrm>
          <a:prstGeom prst="roundRect">
            <a:avLst>
              <a:gd name="adj" fmla="val 7733"/>
            </a:avLst>
          </a:prstGeom>
          <a:solidFill>
            <a:schemeClr val="accent3">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39" tIns="53643" rIns="42239" bIns="53643" anchor="ctr"/>
          <a:lstStyle/>
          <a:p>
            <a:pPr algn="ctr">
              <a:lnSpc>
                <a:spcPts val="2347"/>
              </a:lnSpc>
              <a:defRPr/>
            </a:pPr>
            <a:r>
              <a:rPr lang="en-GB" sz="1600" dirty="0">
                <a:solidFill>
                  <a:srgbClr val="002060"/>
                </a:solidFill>
                <a:latin typeface="Arial Narrow" pitchFamily="34" charset="0"/>
              </a:rPr>
              <a:t>Typical patterns would be to access some money when they stopped work and then piecemeal over time to deliver income.</a:t>
            </a:r>
          </a:p>
        </p:txBody>
      </p:sp>
      <p:sp>
        <p:nvSpPr>
          <p:cNvPr id="8" name="Rounded Rectangle 7"/>
          <p:cNvSpPr/>
          <p:nvPr/>
        </p:nvSpPr>
        <p:spPr>
          <a:xfrm>
            <a:off x="1370675" y="1133477"/>
            <a:ext cx="3489457" cy="1008063"/>
          </a:xfrm>
          <a:prstGeom prst="roundRect">
            <a:avLst>
              <a:gd name="adj" fmla="val 7733"/>
            </a:avLst>
          </a:prstGeom>
          <a:solidFill>
            <a:schemeClr val="accent3">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39" tIns="53643" rIns="42239" bIns="53643" anchor="ctr"/>
          <a:lstStyle/>
          <a:p>
            <a:pPr algn="ctr">
              <a:lnSpc>
                <a:spcPts val="2347"/>
              </a:lnSpc>
              <a:defRPr/>
            </a:pPr>
            <a:r>
              <a:rPr lang="en-GB" sz="1600" dirty="0">
                <a:solidFill>
                  <a:srgbClr val="002060"/>
                </a:solidFill>
                <a:latin typeface="Arial Narrow" pitchFamily="34" charset="0"/>
              </a:rPr>
              <a:t>Despite the attraction of taking money out to spend it at 55, respondents felt the money they had saved was for income in retirement.</a:t>
            </a:r>
          </a:p>
        </p:txBody>
      </p:sp>
      <p:sp>
        <p:nvSpPr>
          <p:cNvPr id="9" name="Rounded Rectangle 8"/>
          <p:cNvSpPr/>
          <p:nvPr/>
        </p:nvSpPr>
        <p:spPr>
          <a:xfrm>
            <a:off x="5343393" y="2254251"/>
            <a:ext cx="4210050" cy="1258888"/>
          </a:xfrm>
          <a:prstGeom prst="roundRect">
            <a:avLst>
              <a:gd name="adj" fmla="val 7733"/>
            </a:avLst>
          </a:prstGeom>
          <a:solidFill>
            <a:schemeClr val="accent3">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39" tIns="53643" rIns="42239" bIns="53643" anchor="ctr"/>
          <a:lstStyle/>
          <a:p>
            <a:pPr algn="ctr">
              <a:lnSpc>
                <a:spcPts val="2347"/>
              </a:lnSpc>
              <a:spcAft>
                <a:spcPts val="352"/>
              </a:spcAft>
              <a:defRPr/>
            </a:pPr>
            <a:r>
              <a:rPr lang="en-GB" sz="1600" dirty="0">
                <a:solidFill>
                  <a:srgbClr val="002060"/>
                </a:solidFill>
                <a:latin typeface="Arial Narrow" pitchFamily="34" charset="0"/>
              </a:rPr>
              <a:t>Consumers expect to be able to leave their pension where it is and take money out regularly, giving some notice to the pension provider. They are not expecting to have to move into another product to do this.</a:t>
            </a:r>
          </a:p>
        </p:txBody>
      </p:sp>
      <p:sp>
        <p:nvSpPr>
          <p:cNvPr id="11" name="Rounded Rectangle 10"/>
          <p:cNvSpPr/>
          <p:nvPr/>
        </p:nvSpPr>
        <p:spPr>
          <a:xfrm>
            <a:off x="5343393" y="1133477"/>
            <a:ext cx="4210050" cy="1008063"/>
          </a:xfrm>
          <a:prstGeom prst="roundRect">
            <a:avLst>
              <a:gd name="adj" fmla="val 7733"/>
            </a:avLst>
          </a:prstGeom>
          <a:solidFill>
            <a:schemeClr val="accent3">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39" tIns="53643" rIns="42239" bIns="53643" anchor="ctr"/>
          <a:lstStyle/>
          <a:p>
            <a:pPr algn="ctr">
              <a:lnSpc>
                <a:spcPts val="2347"/>
              </a:lnSpc>
              <a:defRPr/>
            </a:pPr>
            <a:r>
              <a:rPr lang="en-GB" sz="1600" dirty="0">
                <a:solidFill>
                  <a:srgbClr val="002060"/>
                </a:solidFill>
                <a:latin typeface="Arial Narrow" pitchFamily="34" charset="0"/>
              </a:rPr>
              <a:t>It is unlikely that large sums will flow </a:t>
            </a:r>
          </a:p>
          <a:p>
            <a:pPr algn="ctr">
              <a:lnSpc>
                <a:spcPts val="2347"/>
              </a:lnSpc>
              <a:defRPr/>
            </a:pPr>
            <a:r>
              <a:rPr lang="en-GB" sz="1600" dirty="0">
                <a:solidFill>
                  <a:srgbClr val="002060"/>
                </a:solidFill>
                <a:latin typeface="Arial Narrow" pitchFamily="34" charset="0"/>
              </a:rPr>
              <a:t>out at age 55.</a:t>
            </a:r>
          </a:p>
        </p:txBody>
      </p:sp>
      <p:sp>
        <p:nvSpPr>
          <p:cNvPr id="12" name="Right Arrow 11"/>
          <p:cNvSpPr/>
          <p:nvPr/>
        </p:nvSpPr>
        <p:spPr>
          <a:xfrm>
            <a:off x="4920325" y="1411288"/>
            <a:ext cx="390392" cy="360363"/>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2347"/>
              </a:lnSpc>
              <a:defRPr/>
            </a:pPr>
            <a:endParaRPr lang="en-GB" altLang="en-US" smtClean="0">
              <a:solidFill>
                <a:srgbClr val="002060"/>
              </a:solidFill>
              <a:latin typeface="Arial Narrow" pitchFamily="34" charset="0"/>
            </a:endParaRPr>
          </a:p>
        </p:txBody>
      </p:sp>
      <p:sp>
        <p:nvSpPr>
          <p:cNvPr id="13" name="Right Arrow 12"/>
          <p:cNvSpPr/>
          <p:nvPr/>
        </p:nvSpPr>
        <p:spPr>
          <a:xfrm>
            <a:off x="4918606" y="2703513"/>
            <a:ext cx="390393" cy="360363"/>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2347"/>
              </a:lnSpc>
              <a:defRPr/>
            </a:pPr>
            <a:endParaRPr lang="en-GB" altLang="en-US" smtClean="0">
              <a:solidFill>
                <a:srgbClr val="002060"/>
              </a:solidFill>
              <a:latin typeface="Arial Narrow" pitchFamily="34" charset="0"/>
            </a:endParaRPr>
          </a:p>
        </p:txBody>
      </p:sp>
      <p:sp>
        <p:nvSpPr>
          <p:cNvPr id="14" name="Rounded Rectangle 13"/>
          <p:cNvSpPr/>
          <p:nvPr/>
        </p:nvSpPr>
        <p:spPr>
          <a:xfrm>
            <a:off x="565812" y="3632201"/>
            <a:ext cx="651801" cy="792163"/>
          </a:xfrm>
          <a:prstGeom prst="roundRect">
            <a:avLst>
              <a:gd name="adj" fmla="val 7733"/>
            </a:avLst>
          </a:prstGeom>
          <a:solidFill>
            <a:schemeClr val="accent3">
              <a:lumMod val="60000"/>
              <a:lumOff val="4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defRPr/>
            </a:pPr>
            <a:r>
              <a:rPr lang="en-GB" sz="5900" b="1" dirty="0">
                <a:solidFill>
                  <a:schemeClr val="bg1"/>
                </a:solidFill>
                <a:latin typeface="Arial" pitchFamily="34" charset="0"/>
                <a:cs typeface="Arial" pitchFamily="34" charset="0"/>
              </a:rPr>
              <a:t>3</a:t>
            </a:r>
          </a:p>
        </p:txBody>
      </p:sp>
      <p:sp>
        <p:nvSpPr>
          <p:cNvPr id="15" name="Rounded Rectangle 14"/>
          <p:cNvSpPr/>
          <p:nvPr/>
        </p:nvSpPr>
        <p:spPr>
          <a:xfrm>
            <a:off x="1370675" y="3632201"/>
            <a:ext cx="3489457" cy="792163"/>
          </a:xfrm>
          <a:prstGeom prst="roundRect">
            <a:avLst>
              <a:gd name="adj" fmla="val 7733"/>
            </a:avLst>
          </a:prstGeom>
          <a:solidFill>
            <a:schemeClr val="accent3">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39" tIns="53643" rIns="42239" bIns="53643" anchor="ctr"/>
          <a:lstStyle/>
          <a:p>
            <a:pPr algn="ctr">
              <a:lnSpc>
                <a:spcPts val="2347"/>
              </a:lnSpc>
              <a:defRPr/>
            </a:pPr>
            <a:r>
              <a:rPr lang="en-GB" sz="1600" dirty="0">
                <a:solidFill>
                  <a:srgbClr val="002060"/>
                </a:solidFill>
                <a:latin typeface="Arial Narrow" pitchFamily="34" charset="0"/>
              </a:rPr>
              <a:t>Respondents liked the idea they could access pension money for emergencies.</a:t>
            </a:r>
          </a:p>
        </p:txBody>
      </p:sp>
      <p:sp>
        <p:nvSpPr>
          <p:cNvPr id="16" name="Rounded Rectangle 15"/>
          <p:cNvSpPr/>
          <p:nvPr/>
        </p:nvSpPr>
        <p:spPr>
          <a:xfrm>
            <a:off x="5343393" y="3632201"/>
            <a:ext cx="4210050" cy="792163"/>
          </a:xfrm>
          <a:prstGeom prst="roundRect">
            <a:avLst>
              <a:gd name="adj" fmla="val 7733"/>
            </a:avLst>
          </a:prstGeom>
          <a:solidFill>
            <a:schemeClr val="accent3">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39" tIns="53643" rIns="42239" bIns="5364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2347"/>
              </a:lnSpc>
              <a:defRPr/>
            </a:pPr>
            <a:r>
              <a:rPr lang="en-GB" altLang="en-US" sz="1600" dirty="0">
                <a:solidFill>
                  <a:srgbClr val="002060"/>
                </a:solidFill>
                <a:latin typeface="Arial Narrow" pitchFamily="34" charset="0"/>
              </a:rPr>
              <a:t>Consumers are likely to treat pensions as ‘emergency money’. </a:t>
            </a:r>
          </a:p>
        </p:txBody>
      </p:sp>
      <p:sp>
        <p:nvSpPr>
          <p:cNvPr id="17" name="Right Arrow 16"/>
          <p:cNvSpPr/>
          <p:nvPr/>
        </p:nvSpPr>
        <p:spPr>
          <a:xfrm>
            <a:off x="4920325" y="3840162"/>
            <a:ext cx="390392" cy="360363"/>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2347"/>
              </a:lnSpc>
              <a:defRPr/>
            </a:pPr>
            <a:endParaRPr lang="en-GB" altLang="en-US" smtClean="0">
              <a:solidFill>
                <a:srgbClr val="002060"/>
              </a:solidFill>
              <a:latin typeface="Arial Narrow" pitchFamily="34" charset="0"/>
            </a:endParaRPr>
          </a:p>
        </p:txBody>
      </p:sp>
      <p:sp>
        <p:nvSpPr>
          <p:cNvPr id="18" name="Rounded Rectangle 17"/>
          <p:cNvSpPr/>
          <p:nvPr/>
        </p:nvSpPr>
        <p:spPr>
          <a:xfrm>
            <a:off x="588170" y="4578352"/>
            <a:ext cx="651802" cy="1442937"/>
          </a:xfrm>
          <a:prstGeom prst="roundRect">
            <a:avLst>
              <a:gd name="adj" fmla="val 7733"/>
            </a:avLst>
          </a:prstGeom>
          <a:solidFill>
            <a:schemeClr val="accent3">
              <a:lumMod val="60000"/>
              <a:lumOff val="4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p>
            <a:pPr>
              <a:defRPr/>
            </a:pPr>
            <a:r>
              <a:rPr lang="en-GB" sz="5900" b="1" dirty="0">
                <a:solidFill>
                  <a:schemeClr val="bg1"/>
                </a:solidFill>
                <a:latin typeface="Arial" pitchFamily="34" charset="0"/>
                <a:cs typeface="Arial" pitchFamily="34" charset="0"/>
              </a:rPr>
              <a:t>4</a:t>
            </a:r>
          </a:p>
        </p:txBody>
      </p:sp>
      <p:sp>
        <p:nvSpPr>
          <p:cNvPr id="19" name="Rounded Rectangle 18"/>
          <p:cNvSpPr/>
          <p:nvPr/>
        </p:nvSpPr>
        <p:spPr>
          <a:xfrm>
            <a:off x="1393031" y="4578352"/>
            <a:ext cx="3489458" cy="1442937"/>
          </a:xfrm>
          <a:prstGeom prst="roundRect">
            <a:avLst>
              <a:gd name="adj" fmla="val 7733"/>
            </a:avLst>
          </a:prstGeom>
          <a:solidFill>
            <a:schemeClr val="accent3">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39" tIns="53643" rIns="42239" bIns="53643" anchor="ctr"/>
          <a:lstStyle/>
          <a:p>
            <a:pPr algn="ctr">
              <a:lnSpc>
                <a:spcPts val="2347"/>
              </a:lnSpc>
              <a:defRPr/>
            </a:pPr>
            <a:r>
              <a:rPr lang="en-GB" sz="1600" dirty="0">
                <a:solidFill>
                  <a:srgbClr val="002060"/>
                </a:solidFill>
                <a:latin typeface="Arial Narrow" pitchFamily="34" charset="0"/>
              </a:rPr>
              <a:t>Respondents might be tempted to move to perceived ‘safer’ or ‘better’ investments.</a:t>
            </a:r>
          </a:p>
        </p:txBody>
      </p:sp>
      <p:sp>
        <p:nvSpPr>
          <p:cNvPr id="20" name="Rounded Rectangle 19"/>
          <p:cNvSpPr/>
          <p:nvPr/>
        </p:nvSpPr>
        <p:spPr>
          <a:xfrm>
            <a:off x="5332215" y="4578350"/>
            <a:ext cx="4232407" cy="1442937"/>
          </a:xfrm>
          <a:prstGeom prst="roundRect">
            <a:avLst>
              <a:gd name="adj" fmla="val 7733"/>
            </a:avLst>
          </a:prstGeom>
          <a:solidFill>
            <a:schemeClr val="accent3">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2239" tIns="53643" rIns="42239" bIns="5364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2347"/>
              </a:lnSpc>
              <a:spcAft>
                <a:spcPts val="704"/>
              </a:spcAft>
              <a:defRPr/>
            </a:pPr>
            <a:r>
              <a:rPr lang="en-GB" altLang="en-US" sz="1600" dirty="0">
                <a:solidFill>
                  <a:srgbClr val="002060"/>
                </a:solidFill>
                <a:latin typeface="Arial Narrow" pitchFamily="34" charset="0"/>
              </a:rPr>
              <a:t> Education will be needed to help consumers understand the pros and cons, and that pensions investments are typically no different to other equity-based products. </a:t>
            </a:r>
          </a:p>
        </p:txBody>
      </p:sp>
      <p:sp>
        <p:nvSpPr>
          <p:cNvPr id="21" name="Right Arrow 20"/>
          <p:cNvSpPr/>
          <p:nvPr/>
        </p:nvSpPr>
        <p:spPr>
          <a:xfrm>
            <a:off x="4930643" y="5194301"/>
            <a:ext cx="390392" cy="360363"/>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2347"/>
              </a:lnSpc>
              <a:defRPr/>
            </a:pPr>
            <a:endParaRPr lang="en-GB" altLang="en-US" smtClean="0">
              <a:solidFill>
                <a:srgbClr val="002060"/>
              </a:solidFill>
              <a:latin typeface="Arial Narrow" pitchFamily="34" charset="0"/>
            </a:endParaRPr>
          </a:p>
        </p:txBody>
      </p:sp>
      <p:sp>
        <p:nvSpPr>
          <p:cNvPr id="2" name="TextBox 1"/>
          <p:cNvSpPr txBox="1"/>
          <p:nvPr/>
        </p:nvSpPr>
        <p:spPr>
          <a:xfrm>
            <a:off x="2378714" y="862437"/>
            <a:ext cx="6240693" cy="246833"/>
          </a:xfrm>
          <a:prstGeom prst="rect">
            <a:avLst/>
          </a:prstGeom>
          <a:noFill/>
        </p:spPr>
        <p:txBody>
          <a:bodyPr wrap="square" lIns="107287" tIns="53643" rIns="107287" bIns="53643" rtlCol="0">
            <a:spAutoFit/>
          </a:bodyPr>
          <a:lstStyle/>
          <a:p>
            <a:r>
              <a:rPr lang="en-GB" sz="900" b="1" dirty="0"/>
              <a:t>KEY FINDINGS					IMPLICATIONS</a:t>
            </a:r>
          </a:p>
        </p:txBody>
      </p:sp>
      <p:sp>
        <p:nvSpPr>
          <p:cNvPr id="3" name="Slide Number Placeholder 2"/>
          <p:cNvSpPr>
            <a:spLocks noGrp="1"/>
          </p:cNvSpPr>
          <p:nvPr>
            <p:ph type="sldNum" sz="quarter" idx="11"/>
          </p:nvPr>
        </p:nvSpPr>
        <p:spPr/>
        <p:txBody>
          <a:bodyPr/>
          <a:lstStyle/>
          <a:p>
            <a:pPr>
              <a:defRPr/>
            </a:pPr>
            <a:fld id="{7259E47B-05D5-45DA-8EB4-FFDE246D9A2C}" type="slidenum">
              <a:rPr lang="en-GB" smtClean="0"/>
              <a:pPr>
                <a:defRPr/>
              </a:pPr>
              <a:t>5</a:t>
            </a:fld>
            <a:endParaRPr lang="en-GB" dirty="0"/>
          </a:p>
        </p:txBody>
      </p:sp>
    </p:spTree>
    <p:extLst>
      <p:ext uri="{BB962C8B-B14F-4D97-AF65-F5344CB8AC3E}">
        <p14:creationId xmlns:p14="http://schemas.microsoft.com/office/powerpoint/2010/main" val="489557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07000" y="288000"/>
            <a:ext cx="8892000" cy="378000"/>
          </a:xfrm>
          <a:prstGeom prst="rect">
            <a:avLst/>
          </a:prstGeom>
          <a:noFill/>
          <a:ln>
            <a:noFill/>
          </a:ln>
          <a:extLst/>
        </p:spPr>
        <p:txBody>
          <a:bodyPr lIns="84478" tIns="84478" rIns="84478" bIns="84478" anchor="ctr"/>
          <a:lstStyle/>
          <a:p>
            <a:endParaRPr lang="en-US" dirty="0" smtClean="0">
              <a:ea typeface="Verdana" pitchFamily="34" charset="0"/>
              <a:cs typeface="Verdana" pitchFamily="34" charset="0"/>
            </a:endParaRPr>
          </a:p>
          <a:p>
            <a:r>
              <a:rPr lang="en-US" b="1" dirty="0" smtClean="0">
                <a:ea typeface="Verdana" pitchFamily="34" charset="0"/>
                <a:cs typeface="Verdana" pitchFamily="34" charset="0"/>
              </a:rPr>
              <a:t>Consumer research</a:t>
            </a:r>
            <a:endParaRPr lang="en-US" b="1" dirty="0">
              <a:ea typeface="Verdana" pitchFamily="34" charset="0"/>
              <a:cs typeface="Verdana" pitchFamily="34" charset="0"/>
            </a:endParaRPr>
          </a:p>
          <a:p>
            <a:endParaRPr lang="en-US" dirty="0">
              <a:ea typeface="Verdana" pitchFamily="34" charset="0"/>
              <a:cs typeface="Verdana" pitchFamily="34" charset="0"/>
            </a:endParaRP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41" y="1604798"/>
            <a:ext cx="8783525" cy="434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62029" y="1316765"/>
            <a:ext cx="8736971" cy="391488"/>
          </a:xfrm>
          <a:prstGeom prst="rect">
            <a:avLst/>
          </a:prstGeom>
        </p:spPr>
        <p:txBody>
          <a:bodyPr wrap="square" lIns="107287" tIns="53643" rIns="107287" bIns="53643">
            <a:spAutoFit/>
          </a:bodyPr>
          <a:lstStyle/>
          <a:p>
            <a:pPr algn="ctr" eaLnBrk="1" hangingPunct="1">
              <a:lnSpc>
                <a:spcPct val="115000"/>
              </a:lnSpc>
            </a:pPr>
            <a:r>
              <a:rPr lang="en-GB" altLang="en-US" sz="1600" u="sng" dirty="0">
                <a:solidFill>
                  <a:srgbClr val="002060"/>
                </a:solidFill>
                <a:latin typeface="Arial Narrow" pitchFamily="34" charset="0"/>
              </a:rPr>
              <a:t>Q. What features are you looking for in a retirement product?</a:t>
            </a:r>
            <a:endParaRPr lang="en-US" altLang="en-US" sz="1600" u="sng" dirty="0">
              <a:solidFill>
                <a:srgbClr val="002060"/>
              </a:solidFill>
              <a:latin typeface="Arial Narrow" pitchFamily="34" charset="0"/>
            </a:endParaRPr>
          </a:p>
        </p:txBody>
      </p:sp>
      <p:sp>
        <p:nvSpPr>
          <p:cNvPr id="3" name="Rectangle 2"/>
          <p:cNvSpPr/>
          <p:nvPr/>
        </p:nvSpPr>
        <p:spPr>
          <a:xfrm>
            <a:off x="542297" y="824324"/>
            <a:ext cx="8976436" cy="354555"/>
          </a:xfrm>
          <a:prstGeom prst="rect">
            <a:avLst/>
          </a:prstGeom>
        </p:spPr>
        <p:txBody>
          <a:bodyPr wrap="square" lIns="107287" tIns="53643" rIns="107287" bIns="53643">
            <a:spAutoFit/>
          </a:bodyPr>
          <a:lstStyle/>
          <a:p>
            <a:pPr marL="312919" indent="-312919">
              <a:buBlip>
                <a:blip r:embed="rId3"/>
              </a:buBlip>
            </a:pPr>
            <a:r>
              <a:rPr lang="en-GB" sz="1600" b="1" dirty="0">
                <a:latin typeface="Arial Narrow" pitchFamily="34" charset="0"/>
              </a:rPr>
              <a:t>The most important features of a retirement product are protection against inflation, security of income </a:t>
            </a:r>
            <a:endParaRPr lang="en-GB" sz="1600" dirty="0"/>
          </a:p>
        </p:txBody>
      </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6</a:t>
            </a:fld>
            <a:endParaRPr lang="en-GB" dirty="0"/>
          </a:p>
        </p:txBody>
      </p:sp>
    </p:spTree>
    <p:extLst>
      <p:ext uri="{BB962C8B-B14F-4D97-AF65-F5344CB8AC3E}">
        <p14:creationId xmlns:p14="http://schemas.microsoft.com/office/powerpoint/2010/main" val="3633178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a:spLocks noChangeArrowheads="1"/>
          </p:cNvSpPr>
          <p:nvPr/>
        </p:nvSpPr>
        <p:spPr bwMode="auto">
          <a:xfrm>
            <a:off x="3541782" y="1125543"/>
            <a:ext cx="2597785" cy="4608512"/>
          </a:xfrm>
          <a:prstGeom prst="rect">
            <a:avLst/>
          </a:prstGeom>
          <a:ln/>
          <a:effectLst/>
          <a:extLst/>
        </p:spPr>
        <p:style>
          <a:lnRef idx="1">
            <a:schemeClr val="accent3"/>
          </a:lnRef>
          <a:fillRef idx="2">
            <a:schemeClr val="accent3"/>
          </a:fillRef>
          <a:effectRef idx="1">
            <a:schemeClr val="accent3"/>
          </a:effectRef>
          <a:fontRef idx="minor">
            <a:schemeClr val="dk1"/>
          </a:fontRef>
        </p:style>
        <p:txBody>
          <a:bodyPr wrap="none" lIns="91429" tIns="45715" rIns="91429" bIns="45715"/>
          <a:lstStyle/>
          <a:p>
            <a:pPr algn="ctr" defTabSz="814295"/>
            <a:r>
              <a:rPr lang="en-GB" sz="1400" dirty="0">
                <a:solidFill>
                  <a:srgbClr val="006666"/>
                </a:solidFill>
                <a:latin typeface="+mj-lt"/>
                <a:cs typeface="Calibri" pitchFamily="34" charset="0"/>
              </a:rPr>
              <a:t>CONSOLIDATION</a:t>
            </a:r>
          </a:p>
        </p:txBody>
      </p:sp>
      <p:sp>
        <p:nvSpPr>
          <p:cNvPr id="9" name="Rectangle 17"/>
          <p:cNvSpPr>
            <a:spLocks noChangeArrowheads="1"/>
          </p:cNvSpPr>
          <p:nvPr/>
        </p:nvSpPr>
        <p:spPr bwMode="auto">
          <a:xfrm>
            <a:off x="489090" y="1125543"/>
            <a:ext cx="3052667" cy="4608512"/>
          </a:xfrm>
          <a:prstGeom prst="rect">
            <a:avLst/>
          </a:prstGeom>
          <a:ln/>
          <a:effectLst/>
          <a:extLst/>
        </p:spPr>
        <p:style>
          <a:lnRef idx="1">
            <a:schemeClr val="accent1"/>
          </a:lnRef>
          <a:fillRef idx="2">
            <a:schemeClr val="accent1"/>
          </a:fillRef>
          <a:effectRef idx="1">
            <a:schemeClr val="accent1"/>
          </a:effectRef>
          <a:fontRef idx="minor">
            <a:schemeClr val="dk1"/>
          </a:fontRef>
        </p:style>
        <p:txBody>
          <a:bodyPr wrap="none" lIns="91429" tIns="45715" rIns="91429" bIns="45715"/>
          <a:lstStyle/>
          <a:p>
            <a:pPr algn="ctr" defTabSz="814295"/>
            <a:r>
              <a:rPr lang="en-GB" sz="1400" dirty="0">
                <a:solidFill>
                  <a:srgbClr val="006666"/>
                </a:solidFill>
                <a:latin typeface="+mj-lt"/>
                <a:cs typeface="Calibri" pitchFamily="34" charset="0"/>
              </a:rPr>
              <a:t>ACCUMULATION</a:t>
            </a:r>
          </a:p>
        </p:txBody>
      </p:sp>
      <p:sp>
        <p:nvSpPr>
          <p:cNvPr id="10" name="Rectangle 19"/>
          <p:cNvSpPr>
            <a:spLocks noChangeArrowheads="1"/>
          </p:cNvSpPr>
          <p:nvPr/>
        </p:nvSpPr>
        <p:spPr bwMode="auto">
          <a:xfrm>
            <a:off x="6139541" y="1125543"/>
            <a:ext cx="3263089" cy="4608512"/>
          </a:xfrm>
          <a:prstGeom prst="rect">
            <a:avLst/>
          </a:prstGeom>
          <a:ln/>
          <a:effectLst/>
          <a:extLst/>
        </p:spPr>
        <p:style>
          <a:lnRef idx="1">
            <a:schemeClr val="accent5"/>
          </a:lnRef>
          <a:fillRef idx="2">
            <a:schemeClr val="accent5"/>
          </a:fillRef>
          <a:effectRef idx="1">
            <a:schemeClr val="accent5"/>
          </a:effectRef>
          <a:fontRef idx="minor">
            <a:schemeClr val="dk1"/>
          </a:fontRef>
        </p:style>
        <p:txBody>
          <a:bodyPr wrap="none" lIns="91429" tIns="45715" rIns="91429" bIns="45715"/>
          <a:lstStyle/>
          <a:p>
            <a:pPr algn="ctr" defTabSz="814295"/>
            <a:r>
              <a:rPr lang="en-GB" sz="1400" dirty="0">
                <a:solidFill>
                  <a:srgbClr val="006666"/>
                </a:solidFill>
                <a:latin typeface="+mj-lt"/>
                <a:cs typeface="Calibri" pitchFamily="34" charset="0"/>
              </a:rPr>
              <a:t>DECUMULATION</a:t>
            </a:r>
          </a:p>
        </p:txBody>
      </p:sp>
      <p:sp>
        <p:nvSpPr>
          <p:cNvPr id="3" name="Title 2"/>
          <p:cNvSpPr>
            <a:spLocks noGrp="1"/>
          </p:cNvSpPr>
          <p:nvPr>
            <p:ph type="title"/>
          </p:nvPr>
        </p:nvSpPr>
        <p:spPr/>
        <p:txBody>
          <a:bodyPr/>
          <a:lstStyle/>
          <a:p>
            <a:r>
              <a:rPr lang="en-GB" sz="2100" dirty="0"/>
              <a:t>The retirement cycle…</a:t>
            </a:r>
          </a:p>
        </p:txBody>
      </p:sp>
      <p:sp>
        <p:nvSpPr>
          <p:cNvPr id="16" name="Text Box 6"/>
          <p:cNvSpPr txBox="1">
            <a:spLocks noChangeArrowheads="1"/>
          </p:cNvSpPr>
          <p:nvPr/>
        </p:nvSpPr>
        <p:spPr bwMode="auto">
          <a:xfrm rot="16200000">
            <a:off x="-1056397" y="2837815"/>
            <a:ext cx="2676907" cy="37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80344" rIns="81630" bIns="80344">
            <a:spAutoFit/>
          </a:bodyPr>
          <a:lstStyle>
            <a:lvl1pPr defTabSz="815975" eaLnBrk="0" hangingPunct="0">
              <a:defRPr>
                <a:solidFill>
                  <a:schemeClr val="tx1"/>
                </a:solidFill>
                <a:latin typeface="Arial" pitchFamily="34" charset="0"/>
                <a:ea typeface="ＭＳ Ｐゴシック" pitchFamily="34" charset="-128"/>
              </a:defRPr>
            </a:lvl1pPr>
            <a:lvl2pPr marL="742950" indent="-285750" defTabSz="815975" eaLnBrk="0" hangingPunct="0">
              <a:defRPr>
                <a:solidFill>
                  <a:schemeClr val="tx1"/>
                </a:solidFill>
                <a:latin typeface="Arial" pitchFamily="34" charset="0"/>
                <a:ea typeface="ＭＳ Ｐゴシック" pitchFamily="34" charset="-128"/>
              </a:defRPr>
            </a:lvl2pPr>
            <a:lvl3pPr marL="1143000" indent="-228600" defTabSz="815975" eaLnBrk="0" hangingPunct="0">
              <a:defRPr>
                <a:solidFill>
                  <a:schemeClr val="tx1"/>
                </a:solidFill>
                <a:latin typeface="Arial" pitchFamily="34" charset="0"/>
                <a:ea typeface="ＭＳ Ｐゴシック" pitchFamily="34" charset="-128"/>
              </a:defRPr>
            </a:lvl3pPr>
            <a:lvl4pPr marL="1600200" indent="-228600" defTabSz="815975" eaLnBrk="0" hangingPunct="0">
              <a:defRPr>
                <a:solidFill>
                  <a:schemeClr val="tx1"/>
                </a:solidFill>
                <a:latin typeface="Arial" pitchFamily="34" charset="0"/>
                <a:ea typeface="ＭＳ Ｐゴシック" pitchFamily="34" charset="-128"/>
              </a:defRPr>
            </a:lvl4pPr>
            <a:lvl5pPr marL="2057400" indent="-228600" defTabSz="815975" eaLnBrk="0" hangingPunct="0">
              <a:defRPr>
                <a:solidFill>
                  <a:schemeClr val="tx1"/>
                </a:solidFill>
                <a:latin typeface="Arial" pitchFamily="34" charset="0"/>
                <a:ea typeface="ＭＳ Ｐゴシック" pitchFamily="34" charset="-128"/>
              </a:defRPr>
            </a:lvl5pPr>
            <a:lvl6pPr marL="25146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400" dirty="0">
                <a:solidFill>
                  <a:srgbClr val="006666"/>
                </a:solidFill>
                <a:latin typeface="+mj-lt"/>
                <a:cs typeface="Calibri" pitchFamily="34" charset="0"/>
              </a:rPr>
              <a:t>Retirement asset pool</a:t>
            </a:r>
          </a:p>
        </p:txBody>
      </p:sp>
      <p:sp>
        <p:nvSpPr>
          <p:cNvPr id="17" name="Line 5"/>
          <p:cNvSpPr>
            <a:spLocks noChangeShapeType="1"/>
          </p:cNvSpPr>
          <p:nvPr/>
        </p:nvSpPr>
        <p:spPr bwMode="auto">
          <a:xfrm>
            <a:off x="6137461" y="2119001"/>
            <a:ext cx="1548" cy="267690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lIns="91429" tIns="89990" rIns="91429" bIns="89990"/>
          <a:lstStyle/>
          <a:p>
            <a:endParaRPr lang="en-GB">
              <a:latin typeface="+mj-lt"/>
            </a:endParaRPr>
          </a:p>
        </p:txBody>
      </p:sp>
      <p:sp>
        <p:nvSpPr>
          <p:cNvPr id="19" name="Text Box 20"/>
          <p:cNvSpPr txBox="1">
            <a:spLocks noChangeArrowheads="1"/>
          </p:cNvSpPr>
          <p:nvPr/>
        </p:nvSpPr>
        <p:spPr bwMode="auto">
          <a:xfrm>
            <a:off x="2698532" y="2905987"/>
            <a:ext cx="1756095" cy="50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80344" rIns="81630" bIns="80344">
            <a:spAutoFit/>
          </a:bodyPr>
          <a:lstStyle>
            <a:lvl1pPr defTabSz="815975" eaLnBrk="0" hangingPunct="0">
              <a:defRPr>
                <a:solidFill>
                  <a:schemeClr val="tx1"/>
                </a:solidFill>
                <a:latin typeface="Arial" pitchFamily="34" charset="0"/>
                <a:ea typeface="ＭＳ Ｐゴシック" pitchFamily="34" charset="-128"/>
              </a:defRPr>
            </a:lvl1pPr>
            <a:lvl2pPr marL="742950" indent="-285750" defTabSz="815975" eaLnBrk="0" hangingPunct="0">
              <a:defRPr>
                <a:solidFill>
                  <a:schemeClr val="tx1"/>
                </a:solidFill>
                <a:latin typeface="Arial" pitchFamily="34" charset="0"/>
                <a:ea typeface="ＭＳ Ｐゴシック" pitchFamily="34" charset="-128"/>
              </a:defRPr>
            </a:lvl2pPr>
            <a:lvl3pPr marL="1143000" indent="-228600" defTabSz="815975" eaLnBrk="0" hangingPunct="0">
              <a:defRPr>
                <a:solidFill>
                  <a:schemeClr val="tx1"/>
                </a:solidFill>
                <a:latin typeface="Arial" pitchFamily="34" charset="0"/>
                <a:ea typeface="ＭＳ Ｐゴシック" pitchFamily="34" charset="-128"/>
              </a:defRPr>
            </a:lvl3pPr>
            <a:lvl4pPr marL="1600200" indent="-228600" defTabSz="815975" eaLnBrk="0" hangingPunct="0">
              <a:defRPr>
                <a:solidFill>
                  <a:schemeClr val="tx1"/>
                </a:solidFill>
                <a:latin typeface="Arial" pitchFamily="34" charset="0"/>
                <a:ea typeface="ＭＳ Ｐゴシック" pitchFamily="34" charset="-128"/>
              </a:defRPr>
            </a:lvl4pPr>
            <a:lvl5pPr marL="2057400" indent="-228600" defTabSz="815975" eaLnBrk="0" hangingPunct="0">
              <a:defRPr>
                <a:solidFill>
                  <a:schemeClr val="tx1"/>
                </a:solidFill>
                <a:latin typeface="Arial" pitchFamily="34" charset="0"/>
                <a:ea typeface="ＭＳ Ｐゴシック" pitchFamily="34" charset="-128"/>
              </a:defRPr>
            </a:lvl5pPr>
            <a:lvl6pPr marL="25146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100" dirty="0">
                <a:solidFill>
                  <a:schemeClr val="accent2"/>
                </a:solidFill>
                <a:latin typeface="+mj-lt"/>
                <a:cs typeface="Calibri" pitchFamily="34" charset="0"/>
              </a:rPr>
              <a:t>Consolidating </a:t>
            </a:r>
            <a:br>
              <a:rPr lang="en-GB" sz="1100" dirty="0">
                <a:solidFill>
                  <a:schemeClr val="accent2"/>
                </a:solidFill>
                <a:latin typeface="+mj-lt"/>
                <a:cs typeface="Calibri" pitchFamily="34" charset="0"/>
              </a:rPr>
            </a:br>
            <a:r>
              <a:rPr lang="en-GB" sz="1100" dirty="0">
                <a:solidFill>
                  <a:schemeClr val="accent2"/>
                </a:solidFill>
                <a:latin typeface="+mj-lt"/>
                <a:cs typeface="Calibri" pitchFamily="34" charset="0"/>
              </a:rPr>
              <a:t>assets</a:t>
            </a:r>
          </a:p>
        </p:txBody>
      </p:sp>
      <p:sp>
        <p:nvSpPr>
          <p:cNvPr id="20" name="Text Box 21"/>
          <p:cNvSpPr txBox="1">
            <a:spLocks noChangeArrowheads="1"/>
          </p:cNvSpPr>
          <p:nvPr/>
        </p:nvSpPr>
        <p:spPr bwMode="auto">
          <a:xfrm>
            <a:off x="4313827" y="1759971"/>
            <a:ext cx="1505447" cy="50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80344" rIns="81630" bIns="80344">
            <a:spAutoFit/>
          </a:bodyPr>
          <a:lstStyle>
            <a:lvl1pPr defTabSz="815975" eaLnBrk="0" hangingPunct="0">
              <a:defRPr>
                <a:solidFill>
                  <a:schemeClr val="tx1"/>
                </a:solidFill>
                <a:latin typeface="Arial" pitchFamily="34" charset="0"/>
                <a:ea typeface="ＭＳ Ｐゴシック" pitchFamily="34" charset="-128"/>
              </a:defRPr>
            </a:lvl1pPr>
            <a:lvl2pPr marL="742950" indent="-285750" defTabSz="815975" eaLnBrk="0" hangingPunct="0">
              <a:defRPr>
                <a:solidFill>
                  <a:schemeClr val="tx1"/>
                </a:solidFill>
                <a:latin typeface="Arial" pitchFamily="34" charset="0"/>
                <a:ea typeface="ＭＳ Ｐゴシック" pitchFamily="34" charset="-128"/>
              </a:defRPr>
            </a:lvl2pPr>
            <a:lvl3pPr marL="1143000" indent="-228600" defTabSz="815975" eaLnBrk="0" hangingPunct="0">
              <a:defRPr>
                <a:solidFill>
                  <a:schemeClr val="tx1"/>
                </a:solidFill>
                <a:latin typeface="Arial" pitchFamily="34" charset="0"/>
                <a:ea typeface="ＭＳ Ｐゴシック" pitchFamily="34" charset="-128"/>
              </a:defRPr>
            </a:lvl3pPr>
            <a:lvl4pPr marL="1600200" indent="-228600" defTabSz="815975" eaLnBrk="0" hangingPunct="0">
              <a:defRPr>
                <a:solidFill>
                  <a:schemeClr val="tx1"/>
                </a:solidFill>
                <a:latin typeface="Arial" pitchFamily="34" charset="0"/>
                <a:ea typeface="ＭＳ Ｐゴシック" pitchFamily="34" charset="-128"/>
              </a:defRPr>
            </a:lvl4pPr>
            <a:lvl5pPr marL="2057400" indent="-228600" defTabSz="815975" eaLnBrk="0" hangingPunct="0">
              <a:defRPr>
                <a:solidFill>
                  <a:schemeClr val="tx1"/>
                </a:solidFill>
                <a:latin typeface="Arial" pitchFamily="34" charset="0"/>
                <a:ea typeface="ＭＳ Ｐゴシック" pitchFamily="34" charset="-128"/>
              </a:defRPr>
            </a:lvl5pPr>
            <a:lvl6pPr marL="25146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100" dirty="0">
                <a:solidFill>
                  <a:schemeClr val="accent2"/>
                </a:solidFill>
                <a:latin typeface="+mj-lt"/>
                <a:cs typeface="Calibri" pitchFamily="34" charset="0"/>
              </a:rPr>
              <a:t>Planning for </a:t>
            </a:r>
            <a:br>
              <a:rPr lang="en-GB" sz="1100" dirty="0">
                <a:solidFill>
                  <a:schemeClr val="accent2"/>
                </a:solidFill>
                <a:latin typeface="+mj-lt"/>
                <a:cs typeface="Calibri" pitchFamily="34" charset="0"/>
              </a:rPr>
            </a:br>
            <a:r>
              <a:rPr lang="en-GB" sz="1100" dirty="0">
                <a:solidFill>
                  <a:schemeClr val="accent2"/>
                </a:solidFill>
                <a:latin typeface="+mj-lt"/>
                <a:cs typeface="Calibri" pitchFamily="34" charset="0"/>
              </a:rPr>
              <a:t>retirement</a:t>
            </a:r>
          </a:p>
        </p:txBody>
      </p:sp>
      <p:sp>
        <p:nvSpPr>
          <p:cNvPr id="21" name="Text Box 22"/>
          <p:cNvSpPr txBox="1">
            <a:spLocks noChangeArrowheads="1"/>
          </p:cNvSpPr>
          <p:nvPr/>
        </p:nvSpPr>
        <p:spPr bwMode="auto">
          <a:xfrm>
            <a:off x="7644322" y="2168861"/>
            <a:ext cx="1756095" cy="50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80344" rIns="81630" bIns="80344">
            <a:spAutoFit/>
          </a:bodyPr>
          <a:lstStyle>
            <a:lvl1pPr defTabSz="815975" eaLnBrk="0" hangingPunct="0">
              <a:defRPr>
                <a:solidFill>
                  <a:schemeClr val="tx1"/>
                </a:solidFill>
                <a:latin typeface="Arial" pitchFamily="34" charset="0"/>
                <a:ea typeface="ＭＳ Ｐゴシック" pitchFamily="34" charset="-128"/>
              </a:defRPr>
            </a:lvl1pPr>
            <a:lvl2pPr marL="742950" indent="-285750" defTabSz="815975" eaLnBrk="0" hangingPunct="0">
              <a:defRPr>
                <a:solidFill>
                  <a:schemeClr val="tx1"/>
                </a:solidFill>
                <a:latin typeface="Arial" pitchFamily="34" charset="0"/>
                <a:ea typeface="ＭＳ Ｐゴシック" pitchFamily="34" charset="-128"/>
              </a:defRPr>
            </a:lvl2pPr>
            <a:lvl3pPr marL="1143000" indent="-228600" defTabSz="815975" eaLnBrk="0" hangingPunct="0">
              <a:defRPr>
                <a:solidFill>
                  <a:schemeClr val="tx1"/>
                </a:solidFill>
                <a:latin typeface="Arial" pitchFamily="34" charset="0"/>
                <a:ea typeface="ＭＳ Ｐゴシック" pitchFamily="34" charset="-128"/>
              </a:defRPr>
            </a:lvl3pPr>
            <a:lvl4pPr marL="1600200" indent="-228600" defTabSz="815975" eaLnBrk="0" hangingPunct="0">
              <a:defRPr>
                <a:solidFill>
                  <a:schemeClr val="tx1"/>
                </a:solidFill>
                <a:latin typeface="Arial" pitchFamily="34" charset="0"/>
                <a:ea typeface="ＭＳ Ｐゴシック" pitchFamily="34" charset="-128"/>
              </a:defRPr>
            </a:lvl4pPr>
            <a:lvl5pPr marL="2057400" indent="-228600" defTabSz="815975" eaLnBrk="0" hangingPunct="0">
              <a:defRPr>
                <a:solidFill>
                  <a:schemeClr val="tx1"/>
                </a:solidFill>
                <a:latin typeface="Arial" pitchFamily="34" charset="0"/>
                <a:ea typeface="ＭＳ Ｐゴシック" pitchFamily="34" charset="-128"/>
              </a:defRPr>
            </a:lvl5pPr>
            <a:lvl6pPr marL="25146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100" dirty="0">
                <a:solidFill>
                  <a:schemeClr val="accent2"/>
                </a:solidFill>
                <a:latin typeface="+mj-lt"/>
                <a:cs typeface="Calibri" pitchFamily="34" charset="0"/>
              </a:rPr>
              <a:t>Managing throughout </a:t>
            </a:r>
            <a:br>
              <a:rPr lang="en-GB" sz="1100" dirty="0">
                <a:solidFill>
                  <a:schemeClr val="accent2"/>
                </a:solidFill>
                <a:latin typeface="+mj-lt"/>
                <a:cs typeface="Calibri" pitchFamily="34" charset="0"/>
              </a:rPr>
            </a:br>
            <a:r>
              <a:rPr lang="en-GB" sz="1100" dirty="0">
                <a:solidFill>
                  <a:schemeClr val="accent2"/>
                </a:solidFill>
                <a:latin typeface="+mj-lt"/>
                <a:cs typeface="Calibri" pitchFamily="34" charset="0"/>
              </a:rPr>
              <a:t>retirement</a:t>
            </a:r>
          </a:p>
        </p:txBody>
      </p:sp>
      <p:grpSp>
        <p:nvGrpSpPr>
          <p:cNvPr id="22" name="Group 21"/>
          <p:cNvGrpSpPr/>
          <p:nvPr/>
        </p:nvGrpSpPr>
        <p:grpSpPr>
          <a:xfrm>
            <a:off x="272480" y="3753044"/>
            <a:ext cx="2065748" cy="780086"/>
            <a:chOff x="-222250" y="4082653"/>
            <a:chExt cx="2119168" cy="866947"/>
          </a:xfrm>
        </p:grpSpPr>
        <p:sp>
          <p:nvSpPr>
            <p:cNvPr id="25" name="Text Box 19"/>
            <p:cNvSpPr txBox="1">
              <a:spLocks noChangeArrowheads="1"/>
            </p:cNvSpPr>
            <p:nvPr/>
          </p:nvSpPr>
          <p:spPr bwMode="auto">
            <a:xfrm>
              <a:off x="-222250" y="4581129"/>
              <a:ext cx="1350735" cy="36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9" tIns="80353" rIns="81639" bIns="80353">
              <a:spAutoFit/>
            </a:bodyPr>
            <a:lstStyle>
              <a:lvl1pPr defTabSz="815975" eaLnBrk="0" hangingPunct="0">
                <a:defRPr>
                  <a:solidFill>
                    <a:schemeClr val="tx1"/>
                  </a:solidFill>
                  <a:latin typeface="Arial" pitchFamily="34" charset="0"/>
                  <a:ea typeface="ＭＳ Ｐゴシック" pitchFamily="34" charset="-128"/>
                </a:defRPr>
              </a:lvl1pPr>
              <a:lvl2pPr marL="742950" indent="-285750" defTabSz="815975" eaLnBrk="0" hangingPunct="0">
                <a:defRPr>
                  <a:solidFill>
                    <a:schemeClr val="tx1"/>
                  </a:solidFill>
                  <a:latin typeface="Arial" pitchFamily="34" charset="0"/>
                  <a:ea typeface="ＭＳ Ｐゴシック" pitchFamily="34" charset="-128"/>
                </a:defRPr>
              </a:lvl2pPr>
              <a:lvl3pPr marL="1143000" indent="-228600" defTabSz="815975" eaLnBrk="0" hangingPunct="0">
                <a:defRPr>
                  <a:solidFill>
                    <a:schemeClr val="tx1"/>
                  </a:solidFill>
                  <a:latin typeface="Arial" pitchFamily="34" charset="0"/>
                  <a:ea typeface="ＭＳ Ｐゴシック" pitchFamily="34" charset="-128"/>
                </a:defRPr>
              </a:lvl3pPr>
              <a:lvl4pPr marL="1600200" indent="-228600" defTabSz="815975" eaLnBrk="0" hangingPunct="0">
                <a:defRPr>
                  <a:solidFill>
                    <a:schemeClr val="tx1"/>
                  </a:solidFill>
                  <a:latin typeface="Arial" pitchFamily="34" charset="0"/>
                  <a:ea typeface="ＭＳ Ｐゴシック" pitchFamily="34" charset="-128"/>
                </a:defRPr>
              </a:lvl4pPr>
              <a:lvl5pPr marL="2057400" indent="-228600" defTabSz="815975" eaLnBrk="0" hangingPunct="0">
                <a:defRPr>
                  <a:solidFill>
                    <a:schemeClr val="tx1"/>
                  </a:solidFill>
                  <a:latin typeface="Arial" pitchFamily="34" charset="0"/>
                  <a:ea typeface="ＭＳ Ｐゴシック" pitchFamily="34" charset="-128"/>
                </a:defRPr>
              </a:lvl5pPr>
              <a:lvl6pPr marL="25146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100" dirty="0">
                  <a:solidFill>
                    <a:schemeClr val="accent2"/>
                  </a:solidFill>
                  <a:latin typeface="+mj-lt"/>
                  <a:cs typeface="Calibri" pitchFamily="34" charset="0"/>
                </a:rPr>
                <a:t>Start saving</a:t>
              </a:r>
            </a:p>
          </p:txBody>
        </p:sp>
        <p:sp>
          <p:nvSpPr>
            <p:cNvPr id="26" name="Rectangle 23"/>
            <p:cNvSpPr>
              <a:spLocks noChangeArrowheads="1"/>
            </p:cNvSpPr>
            <p:nvPr/>
          </p:nvSpPr>
          <p:spPr bwMode="auto">
            <a:xfrm>
              <a:off x="738062" y="4082653"/>
              <a:ext cx="1158856" cy="74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39" tIns="80353" rIns="81639" bIns="80353">
              <a:spAutoFit/>
            </a:bodyPr>
            <a:lstStyle/>
            <a:p>
              <a:pPr algn="ctr" defTabSz="815882"/>
              <a:r>
                <a:rPr lang="en-US" sz="1100" dirty="0">
                  <a:solidFill>
                    <a:schemeClr val="accent2"/>
                  </a:solidFill>
                  <a:latin typeface="+mj-lt"/>
                  <a:cs typeface="Calibri" pitchFamily="34" charset="0"/>
                </a:rPr>
                <a:t>Building up </a:t>
              </a:r>
              <a:br>
                <a:rPr lang="en-US" sz="1100" dirty="0">
                  <a:solidFill>
                    <a:schemeClr val="accent2"/>
                  </a:solidFill>
                  <a:latin typeface="+mj-lt"/>
                  <a:cs typeface="Calibri" pitchFamily="34" charset="0"/>
                </a:rPr>
              </a:br>
              <a:r>
                <a:rPr lang="en-US" sz="1100" dirty="0">
                  <a:solidFill>
                    <a:schemeClr val="accent2"/>
                  </a:solidFill>
                  <a:latin typeface="+mj-lt"/>
                  <a:cs typeface="Calibri" pitchFamily="34" charset="0"/>
                </a:rPr>
                <a:t>retirement assets </a:t>
              </a:r>
              <a:endParaRPr lang="en-GB" sz="1100" dirty="0">
                <a:solidFill>
                  <a:schemeClr val="accent2"/>
                </a:solidFill>
                <a:latin typeface="+mj-lt"/>
                <a:cs typeface="Calibri" pitchFamily="34" charset="0"/>
              </a:endParaRPr>
            </a:p>
          </p:txBody>
        </p:sp>
      </p:grpSp>
      <p:sp>
        <p:nvSpPr>
          <p:cNvPr id="23" name="Text Box 24"/>
          <p:cNvSpPr txBox="1">
            <a:spLocks noChangeArrowheads="1"/>
          </p:cNvSpPr>
          <p:nvPr/>
        </p:nvSpPr>
        <p:spPr bwMode="auto">
          <a:xfrm>
            <a:off x="5407712" y="1524013"/>
            <a:ext cx="1503900" cy="50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81630" tIns="80344" rIns="81630" bIns="80344">
            <a:spAutoFit/>
          </a:bodyPr>
          <a:lstStyle>
            <a:lvl1pPr defTabSz="815975" eaLnBrk="0" hangingPunct="0">
              <a:defRPr>
                <a:solidFill>
                  <a:schemeClr val="tx1"/>
                </a:solidFill>
                <a:latin typeface="Arial" pitchFamily="34" charset="0"/>
                <a:ea typeface="ＭＳ Ｐゴシック" pitchFamily="34" charset="-128"/>
              </a:defRPr>
            </a:lvl1pPr>
            <a:lvl2pPr marL="742950" indent="-285750" defTabSz="815975" eaLnBrk="0" hangingPunct="0">
              <a:defRPr>
                <a:solidFill>
                  <a:schemeClr val="tx1"/>
                </a:solidFill>
                <a:latin typeface="Arial" pitchFamily="34" charset="0"/>
                <a:ea typeface="ＭＳ Ｐゴシック" pitchFamily="34" charset="-128"/>
              </a:defRPr>
            </a:lvl2pPr>
            <a:lvl3pPr marL="1143000" indent="-228600" defTabSz="815975" eaLnBrk="0" hangingPunct="0">
              <a:defRPr>
                <a:solidFill>
                  <a:schemeClr val="tx1"/>
                </a:solidFill>
                <a:latin typeface="Arial" pitchFamily="34" charset="0"/>
                <a:ea typeface="ＭＳ Ｐゴシック" pitchFamily="34" charset="-128"/>
              </a:defRPr>
            </a:lvl3pPr>
            <a:lvl4pPr marL="1600200" indent="-228600" defTabSz="815975" eaLnBrk="0" hangingPunct="0">
              <a:defRPr>
                <a:solidFill>
                  <a:schemeClr val="tx1"/>
                </a:solidFill>
                <a:latin typeface="Arial" pitchFamily="34" charset="0"/>
                <a:ea typeface="ＭＳ Ｐゴシック" pitchFamily="34" charset="-128"/>
              </a:defRPr>
            </a:lvl4pPr>
            <a:lvl5pPr marL="2057400" indent="-228600" defTabSz="815975" eaLnBrk="0" hangingPunct="0">
              <a:defRPr>
                <a:solidFill>
                  <a:schemeClr val="tx1"/>
                </a:solidFill>
                <a:latin typeface="Arial" pitchFamily="34" charset="0"/>
                <a:ea typeface="ＭＳ Ｐゴシック" pitchFamily="34" charset="-128"/>
              </a:defRPr>
            </a:lvl5pPr>
            <a:lvl6pPr marL="25146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100" dirty="0">
                <a:solidFill>
                  <a:schemeClr val="accent2"/>
                </a:solidFill>
                <a:latin typeface="+mj-lt"/>
                <a:cs typeface="Calibri" pitchFamily="34" charset="0"/>
              </a:rPr>
              <a:t>Considering issues </a:t>
            </a:r>
            <a:br>
              <a:rPr lang="en-GB" sz="1100" dirty="0">
                <a:solidFill>
                  <a:schemeClr val="accent2"/>
                </a:solidFill>
                <a:latin typeface="+mj-lt"/>
                <a:cs typeface="Calibri" pitchFamily="34" charset="0"/>
              </a:rPr>
            </a:br>
            <a:r>
              <a:rPr lang="en-GB" sz="1100" dirty="0">
                <a:solidFill>
                  <a:schemeClr val="accent2"/>
                </a:solidFill>
                <a:latin typeface="+mj-lt"/>
                <a:cs typeface="Calibri" pitchFamily="34" charset="0"/>
              </a:rPr>
              <a:t>and options</a:t>
            </a:r>
          </a:p>
        </p:txBody>
      </p:sp>
      <p:sp>
        <p:nvSpPr>
          <p:cNvPr id="24" name="Text Box 25"/>
          <p:cNvSpPr txBox="1">
            <a:spLocks noChangeArrowheads="1"/>
          </p:cNvSpPr>
          <p:nvPr/>
        </p:nvSpPr>
        <p:spPr bwMode="auto">
          <a:xfrm>
            <a:off x="3399414" y="2331075"/>
            <a:ext cx="1759190" cy="50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80344" rIns="81630" bIns="80344">
            <a:spAutoFit/>
          </a:bodyPr>
          <a:lstStyle>
            <a:lvl1pPr defTabSz="815975" eaLnBrk="0" hangingPunct="0">
              <a:defRPr>
                <a:solidFill>
                  <a:schemeClr val="tx1"/>
                </a:solidFill>
                <a:latin typeface="Arial" pitchFamily="34" charset="0"/>
                <a:ea typeface="ＭＳ Ｐゴシック" pitchFamily="34" charset="-128"/>
              </a:defRPr>
            </a:lvl1pPr>
            <a:lvl2pPr marL="742950" indent="-285750" defTabSz="815975" eaLnBrk="0" hangingPunct="0">
              <a:defRPr>
                <a:solidFill>
                  <a:schemeClr val="tx1"/>
                </a:solidFill>
                <a:latin typeface="Arial" pitchFamily="34" charset="0"/>
                <a:ea typeface="ＭＳ Ｐゴシック" pitchFamily="34" charset="-128"/>
              </a:defRPr>
            </a:lvl2pPr>
            <a:lvl3pPr marL="1143000" indent="-228600" defTabSz="815975" eaLnBrk="0" hangingPunct="0">
              <a:defRPr>
                <a:solidFill>
                  <a:schemeClr val="tx1"/>
                </a:solidFill>
                <a:latin typeface="Arial" pitchFamily="34" charset="0"/>
                <a:ea typeface="ＭＳ Ｐゴシック" pitchFamily="34" charset="-128"/>
              </a:defRPr>
            </a:lvl3pPr>
            <a:lvl4pPr marL="1600200" indent="-228600" defTabSz="815975" eaLnBrk="0" hangingPunct="0">
              <a:defRPr>
                <a:solidFill>
                  <a:schemeClr val="tx1"/>
                </a:solidFill>
                <a:latin typeface="Arial" pitchFamily="34" charset="0"/>
                <a:ea typeface="ＭＳ Ｐゴシック" pitchFamily="34" charset="-128"/>
              </a:defRPr>
            </a:lvl4pPr>
            <a:lvl5pPr marL="2057400" indent="-228600" defTabSz="815975" eaLnBrk="0" hangingPunct="0">
              <a:defRPr>
                <a:solidFill>
                  <a:schemeClr val="tx1"/>
                </a:solidFill>
                <a:latin typeface="Arial" pitchFamily="34" charset="0"/>
                <a:ea typeface="ＭＳ Ｐゴシック" pitchFamily="34" charset="-128"/>
              </a:defRPr>
            </a:lvl5pPr>
            <a:lvl6pPr marL="25146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100" dirty="0">
                <a:solidFill>
                  <a:schemeClr val="accent2"/>
                </a:solidFill>
                <a:latin typeface="+mj-lt"/>
                <a:cs typeface="Calibri" pitchFamily="34" charset="0"/>
              </a:rPr>
              <a:t>Retirement </a:t>
            </a:r>
            <a:br>
              <a:rPr lang="en-GB" sz="1100" dirty="0">
                <a:solidFill>
                  <a:schemeClr val="accent2"/>
                </a:solidFill>
                <a:latin typeface="+mj-lt"/>
                <a:cs typeface="Calibri" pitchFamily="34" charset="0"/>
              </a:rPr>
            </a:br>
            <a:r>
              <a:rPr lang="en-GB" sz="1100" dirty="0">
                <a:solidFill>
                  <a:schemeClr val="accent2"/>
                </a:solidFill>
                <a:latin typeface="+mj-lt"/>
                <a:cs typeface="Calibri" pitchFamily="34" charset="0"/>
              </a:rPr>
              <a:t>review</a:t>
            </a:r>
          </a:p>
        </p:txBody>
      </p:sp>
      <p:sp>
        <p:nvSpPr>
          <p:cNvPr id="27" name="Freeform 4"/>
          <p:cNvSpPr>
            <a:spLocks/>
          </p:cNvSpPr>
          <p:nvPr/>
        </p:nvSpPr>
        <p:spPr bwMode="auto">
          <a:xfrm>
            <a:off x="524677" y="2037245"/>
            <a:ext cx="8877954" cy="2758435"/>
          </a:xfrm>
          <a:custGeom>
            <a:avLst/>
            <a:gdLst>
              <a:gd name="T0" fmla="*/ 0 w 4581"/>
              <a:gd name="T1" fmla="*/ 1400250292 h 1671"/>
              <a:gd name="T2" fmla="*/ 2147483647 w 4581"/>
              <a:gd name="T3" fmla="*/ 1400250292 h 1671"/>
              <a:gd name="T4" fmla="*/ 2147483647 w 4581"/>
              <a:gd name="T5" fmla="*/ 1400250292 h 1671"/>
              <a:gd name="T6" fmla="*/ 2147483647 w 4581"/>
              <a:gd name="T7" fmla="*/ 1400250292 h 1671"/>
              <a:gd name="T8" fmla="*/ 2147483647 w 4581"/>
              <a:gd name="T9" fmla="*/ 1400250292 h 1671"/>
              <a:gd name="T10" fmla="*/ 2147483647 w 4581"/>
              <a:gd name="T11" fmla="*/ 1400250292 h 1671"/>
              <a:gd name="T12" fmla="*/ 0 60000 65536"/>
              <a:gd name="T13" fmla="*/ 0 60000 65536"/>
              <a:gd name="T14" fmla="*/ 0 60000 65536"/>
              <a:gd name="T15" fmla="*/ 0 60000 65536"/>
              <a:gd name="T16" fmla="*/ 0 60000 65536"/>
              <a:gd name="T17" fmla="*/ 0 60000 65536"/>
              <a:gd name="T18" fmla="*/ 0 w 4581"/>
              <a:gd name="T19" fmla="*/ 0 h 1671"/>
              <a:gd name="T20" fmla="*/ 4581 w 4581"/>
              <a:gd name="T21" fmla="*/ 1671 h 1671"/>
            </a:gdLst>
            <a:ahLst/>
            <a:cxnLst>
              <a:cxn ang="T12">
                <a:pos x="T0" y="T1"/>
              </a:cxn>
              <a:cxn ang="T13">
                <a:pos x="T2" y="T3"/>
              </a:cxn>
              <a:cxn ang="T14">
                <a:pos x="T4" y="T5"/>
              </a:cxn>
              <a:cxn ang="T15">
                <a:pos x="T6" y="T7"/>
              </a:cxn>
              <a:cxn ang="T16">
                <a:pos x="T8" y="T9"/>
              </a:cxn>
              <a:cxn ang="T17">
                <a:pos x="T10" y="T11"/>
              </a:cxn>
            </a:cxnLst>
            <a:rect l="T18" t="T19" r="T20" b="T21"/>
            <a:pathLst>
              <a:path w="4581" h="1671">
                <a:moveTo>
                  <a:pt x="0" y="1671"/>
                </a:moveTo>
                <a:cubicBezTo>
                  <a:pt x="385" y="1603"/>
                  <a:pt x="771" y="1535"/>
                  <a:pt x="1134" y="1354"/>
                </a:cubicBezTo>
                <a:cubicBezTo>
                  <a:pt x="1497" y="1173"/>
                  <a:pt x="1890" y="802"/>
                  <a:pt x="2177" y="583"/>
                </a:cubicBezTo>
                <a:cubicBezTo>
                  <a:pt x="2464" y="364"/>
                  <a:pt x="2608" y="76"/>
                  <a:pt x="2857" y="38"/>
                </a:cubicBezTo>
                <a:cubicBezTo>
                  <a:pt x="3106" y="0"/>
                  <a:pt x="3387" y="152"/>
                  <a:pt x="3674" y="356"/>
                </a:cubicBezTo>
                <a:cubicBezTo>
                  <a:pt x="3961" y="560"/>
                  <a:pt x="4271" y="911"/>
                  <a:pt x="4581" y="1263"/>
                </a:cubicBezTo>
              </a:path>
            </a:pathLst>
          </a:custGeom>
          <a:noFill/>
          <a:ln w="38100">
            <a:solidFill>
              <a:srgbClr val="006666"/>
            </a:solidFill>
            <a:round/>
            <a:headEnd/>
            <a:tailEnd type="triangle" w="lg" len="lg"/>
          </a:ln>
          <a:extLst>
            <a:ext uri="{909E8E84-426E-40DD-AFC4-6F175D3DCCD1}">
              <a14:hiddenFill xmlns:a14="http://schemas.microsoft.com/office/drawing/2010/main">
                <a:solidFill>
                  <a:srgbClr val="FFFFFF"/>
                </a:solidFill>
              </a14:hiddenFill>
            </a:ext>
          </a:extLst>
        </p:spPr>
        <p:txBody>
          <a:bodyPr lIns="91429" tIns="89990" rIns="91429" bIns="89990"/>
          <a:lstStyle/>
          <a:p>
            <a:endParaRPr lang="en-GB">
              <a:latin typeface="+mj-lt"/>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126">
            <a:off x="6119686" y="2531377"/>
            <a:ext cx="2957943" cy="249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 Box 7"/>
          <p:cNvSpPr txBox="1">
            <a:spLocks noChangeArrowheads="1"/>
          </p:cNvSpPr>
          <p:nvPr/>
        </p:nvSpPr>
        <p:spPr bwMode="auto">
          <a:xfrm>
            <a:off x="1286592" y="4743486"/>
            <a:ext cx="1193110" cy="37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0" tIns="80344" rIns="81630" bIns="80344">
            <a:spAutoFit/>
          </a:bodyPr>
          <a:lstStyle>
            <a:lvl1pPr defTabSz="815975" eaLnBrk="0" hangingPunct="0">
              <a:defRPr>
                <a:solidFill>
                  <a:schemeClr val="tx1"/>
                </a:solidFill>
                <a:latin typeface="Arial" pitchFamily="34" charset="0"/>
                <a:ea typeface="ＭＳ Ｐゴシック" pitchFamily="34" charset="-128"/>
              </a:defRPr>
            </a:lvl1pPr>
            <a:lvl2pPr marL="742950" indent="-285750" defTabSz="815975" eaLnBrk="0" hangingPunct="0">
              <a:defRPr>
                <a:solidFill>
                  <a:schemeClr val="tx1"/>
                </a:solidFill>
                <a:latin typeface="Arial" pitchFamily="34" charset="0"/>
                <a:ea typeface="ＭＳ Ｐゴシック" pitchFamily="34" charset="-128"/>
              </a:defRPr>
            </a:lvl2pPr>
            <a:lvl3pPr marL="1143000" indent="-228600" defTabSz="815975" eaLnBrk="0" hangingPunct="0">
              <a:defRPr>
                <a:solidFill>
                  <a:schemeClr val="tx1"/>
                </a:solidFill>
                <a:latin typeface="Arial" pitchFamily="34" charset="0"/>
                <a:ea typeface="ＭＳ Ｐゴシック" pitchFamily="34" charset="-128"/>
              </a:defRPr>
            </a:lvl3pPr>
            <a:lvl4pPr marL="1600200" indent="-228600" defTabSz="815975" eaLnBrk="0" hangingPunct="0">
              <a:defRPr>
                <a:solidFill>
                  <a:schemeClr val="tx1"/>
                </a:solidFill>
                <a:latin typeface="Arial" pitchFamily="34" charset="0"/>
                <a:ea typeface="ＭＳ Ｐゴシック" pitchFamily="34" charset="-128"/>
              </a:defRPr>
            </a:lvl4pPr>
            <a:lvl5pPr marL="2057400" indent="-228600" defTabSz="815975" eaLnBrk="0" hangingPunct="0">
              <a:defRPr>
                <a:solidFill>
                  <a:schemeClr val="tx1"/>
                </a:solidFill>
                <a:latin typeface="Arial" pitchFamily="34" charset="0"/>
                <a:ea typeface="ＭＳ Ｐゴシック" pitchFamily="34" charset="-128"/>
              </a:defRPr>
            </a:lvl5pPr>
            <a:lvl6pPr marL="25146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159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sz="1400" dirty="0">
                <a:solidFill>
                  <a:srgbClr val="006666"/>
                </a:solidFill>
                <a:latin typeface="+mj-lt"/>
                <a:cs typeface="Calibri" pitchFamily="34" charset="0"/>
              </a:rPr>
              <a:t>PHASE</a:t>
            </a:r>
          </a:p>
        </p:txBody>
      </p:sp>
      <p:sp>
        <p:nvSpPr>
          <p:cNvPr id="43" name="Rectangle 42"/>
          <p:cNvSpPr/>
          <p:nvPr/>
        </p:nvSpPr>
        <p:spPr>
          <a:xfrm>
            <a:off x="2144689" y="3212977"/>
            <a:ext cx="1331443" cy="430877"/>
          </a:xfrm>
          <a:prstGeom prst="rect">
            <a:avLst/>
          </a:prstGeom>
        </p:spPr>
        <p:txBody>
          <a:bodyPr wrap="square" lIns="91429" tIns="45715" rIns="91429" bIns="45715">
            <a:spAutoFit/>
          </a:bodyPr>
          <a:lstStyle/>
          <a:p>
            <a:pPr algn="ctr"/>
            <a:r>
              <a:rPr lang="en-GB" sz="1100" dirty="0">
                <a:solidFill>
                  <a:schemeClr val="accent2"/>
                </a:solidFill>
                <a:latin typeface="+mj-lt"/>
                <a:cs typeface="Calibri" pitchFamily="34" charset="0"/>
              </a:rPr>
              <a:t>Safeguarding saving propensity</a:t>
            </a:r>
          </a:p>
        </p:txBody>
      </p:sp>
      <p:graphicFrame>
        <p:nvGraphicFramePr>
          <p:cNvPr id="50" name="Table 49"/>
          <p:cNvGraphicFramePr>
            <a:graphicFrameLocks noGrp="1"/>
          </p:cNvGraphicFramePr>
          <p:nvPr>
            <p:extLst>
              <p:ext uri="{D42A27DB-BD31-4B8C-83A1-F6EECF244321}">
                <p14:modId xmlns:p14="http://schemas.microsoft.com/office/powerpoint/2010/main" val="729528721"/>
              </p:ext>
            </p:extLst>
          </p:nvPr>
        </p:nvGraphicFramePr>
        <p:xfrm>
          <a:off x="545514" y="5198524"/>
          <a:ext cx="8853986" cy="4267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212884"/>
                <a:gridCol w="1351387"/>
                <a:gridCol w="1389998"/>
                <a:gridCol w="1196943"/>
                <a:gridCol w="1312776"/>
                <a:gridCol w="1389998"/>
              </a:tblGrid>
              <a:tr h="426720">
                <a:tc>
                  <a:txBody>
                    <a:bodyPr/>
                    <a:lstStyle/>
                    <a:p>
                      <a:pPr algn="l"/>
                      <a:r>
                        <a:rPr lang="en-GB" sz="1100" b="0" dirty="0" smtClean="0">
                          <a:solidFill>
                            <a:schemeClr val="accent2"/>
                          </a:solidFill>
                        </a:rPr>
                        <a:t>Starting out</a:t>
                      </a:r>
                    </a:p>
                  </a:txBody>
                  <a:tcPr marL="39000" marR="3900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100" b="0" dirty="0" smtClean="0">
                          <a:solidFill>
                            <a:schemeClr val="accent2"/>
                          </a:solidFill>
                        </a:rPr>
                        <a:t>Mid life</a:t>
                      </a:r>
                    </a:p>
                  </a:txBody>
                  <a:tcPr marL="39000" marR="39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100" b="0" dirty="0" smtClean="0">
                          <a:solidFill>
                            <a:schemeClr val="accent2"/>
                          </a:solidFill>
                        </a:rPr>
                        <a:t>Retiring soon</a:t>
                      </a:r>
                    </a:p>
                  </a:txBody>
                  <a:tcPr marL="39000" marR="39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100" b="0" dirty="0" smtClean="0">
                          <a:solidFill>
                            <a:schemeClr val="accent2"/>
                          </a:solidFill>
                        </a:rPr>
                        <a:t>At </a:t>
                      </a:r>
                      <a:br>
                        <a:rPr lang="en-GB" sz="1100" b="0" dirty="0" smtClean="0">
                          <a:solidFill>
                            <a:schemeClr val="accent2"/>
                          </a:solidFill>
                        </a:rPr>
                      </a:br>
                      <a:r>
                        <a:rPr lang="en-GB" sz="1100" b="0" dirty="0" smtClean="0">
                          <a:solidFill>
                            <a:schemeClr val="accent2"/>
                          </a:solidFill>
                        </a:rPr>
                        <a:t>Retirement</a:t>
                      </a:r>
                    </a:p>
                  </a:txBody>
                  <a:tcPr marL="39000" marR="39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100" b="0" dirty="0" smtClean="0">
                          <a:solidFill>
                            <a:schemeClr val="accent2"/>
                          </a:solidFill>
                        </a:rPr>
                        <a:t>Early retirement years</a:t>
                      </a:r>
                    </a:p>
                  </a:txBody>
                  <a:tcPr marL="39000" marR="39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GB" sz="1100" b="0" dirty="0" smtClean="0">
                          <a:solidFill>
                            <a:schemeClr val="accent2"/>
                          </a:solidFill>
                        </a:rPr>
                        <a:t>Later retirement years</a:t>
                      </a:r>
                    </a:p>
                  </a:txBody>
                  <a:tcPr marL="39000" marR="3900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sp>
        <p:nvSpPr>
          <p:cNvPr id="55" name="TextBox 54"/>
          <p:cNvSpPr txBox="1"/>
          <p:nvPr/>
        </p:nvSpPr>
        <p:spPr>
          <a:xfrm>
            <a:off x="6354101" y="3296033"/>
            <a:ext cx="2616345" cy="276989"/>
          </a:xfrm>
          <a:prstGeom prst="rect">
            <a:avLst/>
          </a:prstGeom>
          <a:noFill/>
          <a:ln>
            <a:noFill/>
          </a:ln>
        </p:spPr>
        <p:txBody>
          <a:bodyPr wrap="square" lIns="91429" tIns="45715" rIns="91429" bIns="45715" rtlCol="0">
            <a:spAutoFit/>
          </a:bodyPr>
          <a:lstStyle/>
          <a:p>
            <a:pPr algn="ctr"/>
            <a:r>
              <a:rPr lang="en-GB" sz="1200" dirty="0">
                <a:solidFill>
                  <a:schemeClr val="bg1"/>
                </a:solidFill>
                <a:effectLst>
                  <a:glow rad="101600">
                    <a:schemeClr val="accent2">
                      <a:satMod val="175000"/>
                      <a:alpha val="40000"/>
                    </a:schemeClr>
                  </a:glow>
                  <a:outerShdw blurRad="50800" dist="38100" dir="5400000" algn="t" rotWithShape="0">
                    <a:prstClr val="black">
                      <a:alpha val="40000"/>
                    </a:prstClr>
                  </a:outerShdw>
                </a:effectLst>
                <a:latin typeface="+mj-lt"/>
                <a:cs typeface="Calibri" pitchFamily="34" charset="0"/>
              </a:rPr>
              <a:t>RETIREMENT INCOME FOCUS</a:t>
            </a:r>
          </a:p>
        </p:txBody>
      </p:sp>
      <p:grpSp>
        <p:nvGrpSpPr>
          <p:cNvPr id="60" name="Group 59"/>
          <p:cNvGrpSpPr/>
          <p:nvPr/>
        </p:nvGrpSpPr>
        <p:grpSpPr>
          <a:xfrm>
            <a:off x="4015589" y="2686209"/>
            <a:ext cx="2304896" cy="1943585"/>
            <a:chOff x="3706698" y="2686199"/>
            <a:chExt cx="2127596" cy="1943585"/>
          </a:xfrm>
        </p:grpSpPr>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126">
              <a:off x="3706698" y="2686199"/>
              <a:ext cx="2127596" cy="194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3818736" y="3176972"/>
              <a:ext cx="2013404" cy="1152128"/>
            </a:xfrm>
            <a:prstGeom prst="roundRect">
              <a:avLst>
                <a:gd name="adj" fmla="val 50000"/>
              </a:avLst>
            </a:prstGeom>
            <a:noFill/>
            <a:effectLst>
              <a:softEdge rad="127000"/>
            </a:effectLst>
          </p:spPr>
          <p:txBody>
            <a:bodyPr wrap="square" rtlCol="0" anchor="ctr" anchorCtr="0">
              <a:noAutofit/>
            </a:bodyPr>
            <a:lstStyle/>
            <a:p>
              <a:pPr algn="ctr"/>
              <a:r>
                <a:rPr lang="en-GB" sz="1200" dirty="0">
                  <a:solidFill>
                    <a:schemeClr val="bg1"/>
                  </a:solidFill>
                  <a:effectLst>
                    <a:glow rad="101600">
                      <a:schemeClr val="accent2">
                        <a:satMod val="175000"/>
                        <a:alpha val="40000"/>
                      </a:schemeClr>
                    </a:glow>
                    <a:outerShdw blurRad="50800" dist="38100" dir="5400000" algn="t" rotWithShape="0">
                      <a:prstClr val="black">
                        <a:alpha val="40000"/>
                      </a:prstClr>
                    </a:outerShdw>
                  </a:effectLst>
                  <a:latin typeface="+mj-lt"/>
                  <a:cs typeface="Calibri" pitchFamily="34" charset="0"/>
                </a:rPr>
                <a:t>CONSOLIDATION FOCUS</a:t>
              </a:r>
            </a:p>
          </p:txBody>
        </p:sp>
      </p:grpSp>
      <p:grpSp>
        <p:nvGrpSpPr>
          <p:cNvPr id="59" name="Group 58"/>
          <p:cNvGrpSpPr/>
          <p:nvPr/>
        </p:nvGrpSpPr>
        <p:grpSpPr>
          <a:xfrm>
            <a:off x="2348741" y="3827247"/>
            <a:ext cx="1176264" cy="971792"/>
            <a:chOff x="2168069" y="3827241"/>
            <a:chExt cx="1085782" cy="971792"/>
          </a:xfrm>
        </p:grpSpPr>
        <p:pic>
          <p:nvPicPr>
            <p:cNvPr id="4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4126">
              <a:off x="2168069" y="3827241"/>
              <a:ext cx="1063802" cy="97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Box 57"/>
            <p:cNvSpPr txBox="1"/>
            <p:nvPr/>
          </p:nvSpPr>
          <p:spPr>
            <a:xfrm>
              <a:off x="2195736" y="3969060"/>
              <a:ext cx="1058115" cy="648072"/>
            </a:xfrm>
            <a:prstGeom prst="roundRect">
              <a:avLst>
                <a:gd name="adj" fmla="val 50000"/>
              </a:avLst>
            </a:prstGeom>
            <a:noFill/>
            <a:ln>
              <a:noFill/>
            </a:ln>
            <a:effectLst>
              <a:softEdge rad="127000"/>
            </a:effectLst>
          </p:spPr>
          <p:txBody>
            <a:bodyPr wrap="square" rtlCol="0" anchor="ctr" anchorCtr="0">
              <a:noAutofit/>
            </a:bodyPr>
            <a:lstStyle/>
            <a:p>
              <a:pPr algn="ctr"/>
              <a:r>
                <a:rPr lang="en-GB" sz="1200" dirty="0">
                  <a:solidFill>
                    <a:schemeClr val="bg1"/>
                  </a:solidFill>
                  <a:effectLst>
                    <a:glow rad="101600">
                      <a:schemeClr val="accent2">
                        <a:satMod val="175000"/>
                        <a:alpha val="40000"/>
                      </a:schemeClr>
                    </a:glow>
                    <a:outerShdw blurRad="50800" dist="38100" dir="5400000" algn="t" rotWithShape="0">
                      <a:prstClr val="black">
                        <a:alpha val="40000"/>
                      </a:prstClr>
                    </a:outerShdw>
                  </a:effectLst>
                  <a:latin typeface="+mj-lt"/>
                  <a:cs typeface="Calibri" pitchFamily="34" charset="0"/>
                </a:rPr>
                <a:t>Income</a:t>
              </a:r>
              <a:br>
                <a:rPr lang="en-GB" sz="1200" dirty="0">
                  <a:solidFill>
                    <a:schemeClr val="bg1"/>
                  </a:solidFill>
                  <a:effectLst>
                    <a:glow rad="101600">
                      <a:schemeClr val="accent2">
                        <a:satMod val="175000"/>
                        <a:alpha val="40000"/>
                      </a:schemeClr>
                    </a:glow>
                    <a:outerShdw blurRad="50800" dist="38100" dir="5400000" algn="t" rotWithShape="0">
                      <a:prstClr val="black">
                        <a:alpha val="40000"/>
                      </a:prstClr>
                    </a:outerShdw>
                  </a:effectLst>
                  <a:latin typeface="+mj-lt"/>
                  <a:cs typeface="Calibri" pitchFamily="34" charset="0"/>
                </a:rPr>
              </a:br>
              <a:r>
                <a:rPr lang="en-GB" sz="1200" dirty="0">
                  <a:solidFill>
                    <a:schemeClr val="bg1"/>
                  </a:solidFill>
                  <a:effectLst>
                    <a:glow rad="101600">
                      <a:schemeClr val="accent2">
                        <a:satMod val="175000"/>
                        <a:alpha val="40000"/>
                      </a:schemeClr>
                    </a:glow>
                    <a:outerShdw blurRad="50800" dist="38100" dir="5400000" algn="t" rotWithShape="0">
                      <a:prstClr val="black">
                        <a:alpha val="40000"/>
                      </a:prstClr>
                    </a:outerShdw>
                  </a:effectLst>
                  <a:latin typeface="+mj-lt"/>
                  <a:cs typeface="Calibri" pitchFamily="34" charset="0"/>
                </a:rPr>
                <a:t>protection</a:t>
              </a:r>
            </a:p>
          </p:txBody>
        </p:sp>
      </p:gr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7</a:t>
            </a:fld>
            <a:endParaRPr lang="en-GB" dirty="0"/>
          </a:p>
        </p:txBody>
      </p:sp>
    </p:spTree>
    <p:extLst>
      <p:ext uri="{BB962C8B-B14F-4D97-AF65-F5344CB8AC3E}">
        <p14:creationId xmlns:p14="http://schemas.microsoft.com/office/powerpoint/2010/main" val="106943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0"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3061" y="4485117"/>
            <a:ext cx="6402321" cy="611928"/>
          </a:xfrm>
          <a:solidFill>
            <a:schemeClr val="bg1"/>
          </a:solidFill>
        </p:spPr>
        <p:txBody>
          <a:bodyPr/>
          <a:lstStyle/>
          <a:p>
            <a:pPr marL="302558" lvl="1" indent="-302558">
              <a:buBlip>
                <a:blip r:embed="rId3"/>
              </a:buBlip>
            </a:pPr>
            <a:r>
              <a:rPr lang="en-GB" sz="1900" dirty="0">
                <a:solidFill>
                  <a:srgbClr val="004356"/>
                </a:solidFill>
                <a:latin typeface="Tahoma" panose="020B0604030504040204" pitchFamily="34" charset="0"/>
                <a:ea typeface="Tahoma" panose="020B0604030504040204" pitchFamily="34" charset="0"/>
                <a:cs typeface="Tahoma" panose="020B0604030504040204" pitchFamily="34" charset="0"/>
              </a:rPr>
              <a:t>Despite this, many will continue to purchase annuities</a:t>
            </a:r>
          </a:p>
        </p:txBody>
      </p:sp>
      <p:sp>
        <p:nvSpPr>
          <p:cNvPr id="3" name="Title 2"/>
          <p:cNvSpPr>
            <a:spLocks noGrp="1"/>
          </p:cNvSpPr>
          <p:nvPr>
            <p:ph type="title"/>
          </p:nvPr>
        </p:nvSpPr>
        <p:spPr>
          <a:xfrm>
            <a:off x="495299" y="333375"/>
            <a:ext cx="8866376" cy="273051"/>
          </a:xfrm>
        </p:spPr>
        <p:txBody>
          <a:bodyPr>
            <a:noAutofit/>
          </a:bodyPr>
          <a:lstStyle/>
          <a:p>
            <a:r>
              <a:rPr lang="en-GB" sz="1400" dirty="0">
                <a:solidFill>
                  <a:schemeClr val="tx1"/>
                </a:solidFill>
              </a:rPr>
              <a:t>In the short term, those with flexibility during the transitional period will be  winners, whilst standard annuities from vesting books and highly impaired cases will be the losers</a:t>
            </a:r>
          </a:p>
        </p:txBody>
      </p:sp>
      <p:cxnSp>
        <p:nvCxnSpPr>
          <p:cNvPr id="6" name="Straight Arrow Connector 5"/>
          <p:cNvCxnSpPr/>
          <p:nvPr/>
        </p:nvCxnSpPr>
        <p:spPr>
          <a:xfrm>
            <a:off x="1732700" y="2401912"/>
            <a:ext cx="63131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8"/>
          <p:cNvSpPr txBox="1">
            <a:spLocks noChangeArrowheads="1"/>
          </p:cNvSpPr>
          <p:nvPr/>
        </p:nvSpPr>
        <p:spPr bwMode="auto">
          <a:xfrm>
            <a:off x="8170793" y="2480551"/>
            <a:ext cx="538570" cy="29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18" tIns="48409" rIns="96818" bIns="4840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6000"/>
              </a:lnSpc>
            </a:pPr>
            <a:r>
              <a:rPr lang="en-GB" sz="1500" i="1" dirty="0">
                <a:solidFill>
                  <a:srgbClr val="212121"/>
                </a:solidFill>
                <a:latin typeface="Arial"/>
                <a:cs typeface="Tahoma" pitchFamily="34" charset="0"/>
              </a:rPr>
              <a:t>Age</a:t>
            </a:r>
          </a:p>
        </p:txBody>
      </p:sp>
      <p:cxnSp>
        <p:nvCxnSpPr>
          <p:cNvPr id="8" name="Straight Connector 7"/>
          <p:cNvCxnSpPr/>
          <p:nvPr/>
        </p:nvCxnSpPr>
        <p:spPr>
          <a:xfrm>
            <a:off x="4890511" y="1875115"/>
            <a:ext cx="0" cy="883079"/>
          </a:xfrm>
          <a:prstGeom prst="line">
            <a:avLst/>
          </a:prstGeom>
          <a:ln>
            <a:solidFill>
              <a:schemeClr val="tx1">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18791" y="1875115"/>
            <a:ext cx="0" cy="883079"/>
          </a:xfrm>
          <a:prstGeom prst="line">
            <a:avLst/>
          </a:prstGeom>
          <a:ln>
            <a:solidFill>
              <a:schemeClr val="tx1">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8"/>
          <p:cNvSpPr txBox="1">
            <a:spLocks noChangeArrowheads="1"/>
          </p:cNvSpPr>
          <p:nvPr/>
        </p:nvSpPr>
        <p:spPr bwMode="auto">
          <a:xfrm>
            <a:off x="2528053" y="2758194"/>
            <a:ext cx="381476" cy="26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18" tIns="48409" rIns="96818" bIns="4840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6000"/>
              </a:lnSpc>
            </a:pPr>
            <a:r>
              <a:rPr lang="en-GB" sz="1300" i="1" dirty="0">
                <a:solidFill>
                  <a:srgbClr val="212121"/>
                </a:solidFill>
                <a:latin typeface="Arial"/>
                <a:cs typeface="Tahoma" pitchFamily="34" charset="0"/>
              </a:rPr>
              <a:t>65</a:t>
            </a:r>
          </a:p>
        </p:txBody>
      </p:sp>
      <p:sp>
        <p:nvSpPr>
          <p:cNvPr id="12" name="TextBox 8"/>
          <p:cNvSpPr txBox="1">
            <a:spLocks noChangeArrowheads="1"/>
          </p:cNvSpPr>
          <p:nvPr/>
        </p:nvSpPr>
        <p:spPr bwMode="auto">
          <a:xfrm>
            <a:off x="4698535" y="2758194"/>
            <a:ext cx="381476" cy="26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18" tIns="48409" rIns="96818" bIns="4840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6000"/>
              </a:lnSpc>
            </a:pPr>
            <a:r>
              <a:rPr lang="en-GB" sz="1300" i="1" dirty="0">
                <a:solidFill>
                  <a:srgbClr val="212121"/>
                </a:solidFill>
                <a:latin typeface="Arial"/>
                <a:cs typeface="Tahoma" pitchFamily="34" charset="0"/>
              </a:rPr>
              <a:t>66</a:t>
            </a:r>
          </a:p>
        </p:txBody>
      </p:sp>
      <p:sp>
        <p:nvSpPr>
          <p:cNvPr id="14" name="TextBox 8"/>
          <p:cNvSpPr txBox="1">
            <a:spLocks noChangeArrowheads="1"/>
          </p:cNvSpPr>
          <p:nvPr/>
        </p:nvSpPr>
        <p:spPr bwMode="auto">
          <a:xfrm>
            <a:off x="2243745" y="1403932"/>
            <a:ext cx="873598" cy="26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18" tIns="48409" rIns="96818" bIns="4840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6000"/>
              </a:lnSpc>
            </a:pPr>
            <a:r>
              <a:rPr lang="en-GB" sz="1300" i="1" dirty="0">
                <a:solidFill>
                  <a:srgbClr val="212121"/>
                </a:solidFill>
                <a:latin typeface="Arial"/>
                <a:cs typeface="Tahoma" pitchFamily="34" charset="0"/>
              </a:rPr>
              <a:t>Apr 2014</a:t>
            </a:r>
          </a:p>
        </p:txBody>
      </p:sp>
      <p:sp>
        <p:nvSpPr>
          <p:cNvPr id="15" name="TextBox 8"/>
          <p:cNvSpPr txBox="1">
            <a:spLocks noChangeArrowheads="1"/>
          </p:cNvSpPr>
          <p:nvPr/>
        </p:nvSpPr>
        <p:spPr bwMode="auto">
          <a:xfrm>
            <a:off x="4526407" y="1403932"/>
            <a:ext cx="873598" cy="26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18" tIns="48409" rIns="96818" bIns="4840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6000"/>
              </a:lnSpc>
            </a:pPr>
            <a:r>
              <a:rPr lang="en-GB" sz="1300" i="1" dirty="0">
                <a:solidFill>
                  <a:srgbClr val="212121"/>
                </a:solidFill>
                <a:latin typeface="Arial"/>
                <a:cs typeface="Tahoma" pitchFamily="34" charset="0"/>
              </a:rPr>
              <a:t>Apr 2015</a:t>
            </a:r>
          </a:p>
        </p:txBody>
      </p:sp>
      <p:sp>
        <p:nvSpPr>
          <p:cNvPr id="16" name="Right Brace 15"/>
          <p:cNvSpPr/>
          <p:nvPr/>
        </p:nvSpPr>
        <p:spPr>
          <a:xfrm rot="16200000">
            <a:off x="3715232" y="1130378"/>
            <a:ext cx="178843" cy="1896294"/>
          </a:xfrm>
          <a:prstGeom prst="rightBrace">
            <a:avLst>
              <a:gd name="adj1" fmla="val 0"/>
              <a:gd name="adj2"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6818" tIns="48409" rIns="96818" bIns="48409" rtlCol="0" anchor="ctr"/>
          <a:lstStyle/>
          <a:p>
            <a:pPr algn="ctr">
              <a:lnSpc>
                <a:spcPct val="86000"/>
              </a:lnSpc>
            </a:pPr>
            <a:endParaRPr lang="en-GB" sz="1100" dirty="0">
              <a:solidFill>
                <a:srgbClr val="212121"/>
              </a:solidFill>
            </a:endParaRPr>
          </a:p>
        </p:txBody>
      </p:sp>
      <p:sp>
        <p:nvSpPr>
          <p:cNvPr id="17" name="TextBox 8"/>
          <p:cNvSpPr txBox="1">
            <a:spLocks noChangeArrowheads="1"/>
          </p:cNvSpPr>
          <p:nvPr/>
        </p:nvSpPr>
        <p:spPr bwMode="auto">
          <a:xfrm>
            <a:off x="2920614" y="1655089"/>
            <a:ext cx="1768073" cy="26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818" tIns="48409" rIns="96818" bIns="4840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6000"/>
              </a:lnSpc>
            </a:pPr>
            <a:r>
              <a:rPr lang="en-GB" sz="1300" b="1" dirty="0">
                <a:solidFill>
                  <a:srgbClr val="00B0F0"/>
                </a:solidFill>
                <a:latin typeface="Arial"/>
                <a:cs typeface="Tahoma" pitchFamily="34" charset="0"/>
              </a:rPr>
              <a:t>Manage uncertainty</a:t>
            </a:r>
          </a:p>
        </p:txBody>
      </p:sp>
      <p:sp>
        <p:nvSpPr>
          <p:cNvPr id="18" name="Right Brace 17"/>
          <p:cNvSpPr/>
          <p:nvPr/>
        </p:nvSpPr>
        <p:spPr>
          <a:xfrm rot="16200000">
            <a:off x="6406001" y="659712"/>
            <a:ext cx="178843" cy="2837621"/>
          </a:xfrm>
          <a:prstGeom prst="rightBrace">
            <a:avLst>
              <a:gd name="adj1" fmla="val 0"/>
              <a:gd name="adj2"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96818" tIns="48409" rIns="96818" bIns="48409" rtlCol="0" anchor="ctr"/>
          <a:lstStyle/>
          <a:p>
            <a:pPr algn="ctr">
              <a:lnSpc>
                <a:spcPct val="86000"/>
              </a:lnSpc>
            </a:pPr>
            <a:endParaRPr lang="en-GB" sz="1100" dirty="0">
              <a:solidFill>
                <a:srgbClr val="212121"/>
              </a:solidFill>
            </a:endParaRPr>
          </a:p>
        </p:txBody>
      </p:sp>
      <p:sp>
        <p:nvSpPr>
          <p:cNvPr id="19" name="TextBox 8"/>
          <p:cNvSpPr txBox="1">
            <a:spLocks noChangeArrowheads="1"/>
          </p:cNvSpPr>
          <p:nvPr/>
        </p:nvSpPr>
        <p:spPr bwMode="auto">
          <a:xfrm>
            <a:off x="5210896" y="1569946"/>
            <a:ext cx="3330503" cy="26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8" tIns="48409" rIns="96818" bIns="4840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6000"/>
              </a:lnSpc>
            </a:pPr>
            <a:r>
              <a:rPr lang="en-GB" sz="1300" b="1" dirty="0">
                <a:solidFill>
                  <a:srgbClr val="00B0F0"/>
                </a:solidFill>
                <a:latin typeface="Arial"/>
                <a:cs typeface="Tahoma" pitchFamily="34" charset="0"/>
              </a:rPr>
              <a:t>Optimise security/income trade-off</a:t>
            </a:r>
          </a:p>
        </p:txBody>
      </p:sp>
      <p:sp>
        <p:nvSpPr>
          <p:cNvPr id="20" name="Rectangle 19"/>
          <p:cNvSpPr/>
          <p:nvPr/>
        </p:nvSpPr>
        <p:spPr>
          <a:xfrm>
            <a:off x="833593" y="3058854"/>
            <a:ext cx="1469751" cy="40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818" tIns="48409" rIns="96818" bIns="48409" rtlCol="0" anchor="ctr"/>
          <a:lstStyle/>
          <a:p>
            <a:pPr>
              <a:lnSpc>
                <a:spcPct val="86000"/>
              </a:lnSpc>
            </a:pPr>
            <a:r>
              <a:rPr lang="en-GB" sz="1300" b="1" dirty="0">
                <a:solidFill>
                  <a:srgbClr val="9BBB59"/>
                </a:solidFill>
              </a:rPr>
              <a:t>Current (since March 27</a:t>
            </a:r>
            <a:r>
              <a:rPr lang="en-GB" sz="1300" b="1" baseline="30000" dirty="0">
                <a:solidFill>
                  <a:srgbClr val="9BBB59"/>
                </a:solidFill>
              </a:rPr>
              <a:t>th</a:t>
            </a:r>
            <a:r>
              <a:rPr lang="en-GB" sz="1300" b="1" dirty="0">
                <a:solidFill>
                  <a:srgbClr val="9BBB59"/>
                </a:solidFill>
              </a:rPr>
              <a:t> ):</a:t>
            </a:r>
          </a:p>
        </p:txBody>
      </p:sp>
      <p:sp>
        <p:nvSpPr>
          <p:cNvPr id="21" name="Rectangle 20"/>
          <p:cNvSpPr/>
          <p:nvPr/>
        </p:nvSpPr>
        <p:spPr>
          <a:xfrm>
            <a:off x="833593" y="3603979"/>
            <a:ext cx="1469751" cy="40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818" tIns="48409" rIns="96818" bIns="48409" rtlCol="0" anchor="ctr"/>
          <a:lstStyle/>
          <a:p>
            <a:pPr>
              <a:lnSpc>
                <a:spcPct val="86000"/>
              </a:lnSpc>
            </a:pPr>
            <a:r>
              <a:rPr lang="en-GB" sz="1300" b="1" dirty="0">
                <a:solidFill>
                  <a:srgbClr val="9BBB59"/>
                </a:solidFill>
              </a:rPr>
              <a:t>Previous:</a:t>
            </a:r>
          </a:p>
        </p:txBody>
      </p:sp>
      <p:sp>
        <p:nvSpPr>
          <p:cNvPr id="25" name="Rectangle 24"/>
          <p:cNvSpPr/>
          <p:nvPr/>
        </p:nvSpPr>
        <p:spPr>
          <a:xfrm>
            <a:off x="2718795" y="3058856"/>
            <a:ext cx="2171720" cy="403593"/>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lIns="96818" tIns="48409" rIns="96818" bIns="48409" rtlCol="0" anchor="ctr"/>
          <a:lstStyle/>
          <a:p>
            <a:pPr algn="ctr">
              <a:lnSpc>
                <a:spcPct val="86000"/>
              </a:lnSpc>
            </a:pPr>
            <a:r>
              <a:rPr lang="en-GB" sz="1300" b="1" dirty="0">
                <a:solidFill>
                  <a:srgbClr val="212121"/>
                </a:solidFill>
              </a:rPr>
              <a:t>Fixed term annuity</a:t>
            </a:r>
            <a:endParaRPr lang="en-GB" sz="1100" dirty="0">
              <a:solidFill>
                <a:srgbClr val="212121"/>
              </a:solidFill>
            </a:endParaRPr>
          </a:p>
        </p:txBody>
      </p:sp>
      <p:sp>
        <p:nvSpPr>
          <p:cNvPr id="26" name="Rectangle 25"/>
          <p:cNvSpPr/>
          <p:nvPr/>
        </p:nvSpPr>
        <p:spPr>
          <a:xfrm>
            <a:off x="4890512" y="3058856"/>
            <a:ext cx="3155341" cy="403593"/>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lIns="96818" tIns="48409" rIns="96818" bIns="48409" rtlCol="0" anchor="ctr"/>
          <a:lstStyle/>
          <a:p>
            <a:pPr algn="ctr">
              <a:lnSpc>
                <a:spcPct val="86000"/>
              </a:lnSpc>
            </a:pPr>
            <a:r>
              <a:rPr lang="en-GB" sz="1300" b="1" dirty="0">
                <a:solidFill>
                  <a:srgbClr val="212121"/>
                </a:solidFill>
              </a:rPr>
              <a:t>New options</a:t>
            </a:r>
            <a:endParaRPr lang="en-GB" sz="1100" dirty="0">
              <a:solidFill>
                <a:srgbClr val="212121"/>
              </a:solidFill>
            </a:endParaRPr>
          </a:p>
        </p:txBody>
      </p:sp>
      <p:sp>
        <p:nvSpPr>
          <p:cNvPr id="27" name="Rectangle 26"/>
          <p:cNvSpPr/>
          <p:nvPr/>
        </p:nvSpPr>
        <p:spPr>
          <a:xfrm>
            <a:off x="2718792" y="3603979"/>
            <a:ext cx="5327061" cy="403593"/>
          </a:xfrm>
          <a:prstGeom prst="rect">
            <a:avLst/>
          </a:prstGeom>
          <a:solidFill>
            <a:schemeClr val="accent2"/>
          </a:solidFill>
          <a:ln w="12700"/>
        </p:spPr>
        <p:style>
          <a:lnRef idx="2">
            <a:schemeClr val="accent1">
              <a:shade val="50000"/>
            </a:schemeClr>
          </a:lnRef>
          <a:fillRef idx="1">
            <a:schemeClr val="accent1"/>
          </a:fillRef>
          <a:effectRef idx="0">
            <a:schemeClr val="accent1"/>
          </a:effectRef>
          <a:fontRef idx="minor">
            <a:schemeClr val="lt1"/>
          </a:fontRef>
        </p:style>
        <p:txBody>
          <a:bodyPr lIns="96818" tIns="48409" rIns="96818" bIns="48409" rtlCol="0" anchor="ctr"/>
          <a:lstStyle/>
          <a:p>
            <a:pPr algn="ctr">
              <a:lnSpc>
                <a:spcPct val="86000"/>
              </a:lnSpc>
            </a:pPr>
            <a:r>
              <a:rPr lang="en-GB" sz="1300" b="1" dirty="0">
                <a:solidFill>
                  <a:srgbClr val="212121"/>
                </a:solidFill>
              </a:rPr>
              <a:t>Lifetime annuity</a:t>
            </a:r>
            <a:endParaRPr lang="en-GB" sz="1100" dirty="0">
              <a:solidFill>
                <a:srgbClr val="212121"/>
              </a:solidFill>
            </a:endParaRPr>
          </a:p>
        </p:txBody>
      </p:sp>
      <p:sp>
        <p:nvSpPr>
          <p:cNvPr id="28" name="TextBox 27"/>
          <p:cNvSpPr txBox="1"/>
          <p:nvPr/>
        </p:nvSpPr>
        <p:spPr>
          <a:xfrm>
            <a:off x="445428" y="1126291"/>
            <a:ext cx="2456254" cy="296279"/>
          </a:xfrm>
          <a:prstGeom prst="rect">
            <a:avLst/>
          </a:prstGeom>
          <a:noFill/>
        </p:spPr>
        <p:txBody>
          <a:bodyPr wrap="square" lIns="96818" tIns="48409" rIns="96818" bIns="48409" rtlCol="0">
            <a:spAutoFit/>
          </a:bodyPr>
          <a:lstStyle/>
          <a:p>
            <a:pPr>
              <a:lnSpc>
                <a:spcPct val="86000"/>
              </a:lnSpc>
            </a:pPr>
            <a:r>
              <a:rPr lang="en-GB" sz="1500" b="1" dirty="0">
                <a:solidFill>
                  <a:srgbClr val="9BBB59"/>
                </a:solidFill>
                <a:latin typeface="Arial"/>
              </a:rPr>
              <a:t>Transitional products</a:t>
            </a:r>
          </a:p>
        </p:txBody>
      </p:sp>
      <p:sp>
        <p:nvSpPr>
          <p:cNvPr id="22" name="Rectangle 21"/>
          <p:cNvSpPr/>
          <p:nvPr/>
        </p:nvSpPr>
        <p:spPr>
          <a:xfrm>
            <a:off x="833592" y="1644724"/>
            <a:ext cx="990421" cy="403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818" tIns="48409" rIns="96818" bIns="48409" rtlCol="0" anchor="ctr"/>
          <a:lstStyle/>
          <a:p>
            <a:pPr>
              <a:lnSpc>
                <a:spcPct val="86000"/>
              </a:lnSpc>
            </a:pPr>
            <a:r>
              <a:rPr lang="en-GB" sz="1300" b="1" dirty="0">
                <a:solidFill>
                  <a:srgbClr val="9BBB59"/>
                </a:solidFill>
              </a:rPr>
              <a:t>Customer Priority:</a:t>
            </a:r>
          </a:p>
        </p:txBody>
      </p:sp>
      <p:sp>
        <p:nvSpPr>
          <p:cNvPr id="23" name="Rectangle 22"/>
          <p:cNvSpPr/>
          <p:nvPr/>
        </p:nvSpPr>
        <p:spPr>
          <a:xfrm>
            <a:off x="9165467" y="404664"/>
            <a:ext cx="196209" cy="172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fontAlgn="auto">
              <a:spcBef>
                <a:spcPts val="0"/>
              </a:spcBef>
              <a:spcAft>
                <a:spcPts val="0"/>
              </a:spcAft>
            </a:pPr>
            <a:endParaRPr lang="en-GB">
              <a:solidFill>
                <a:prstClr val="white"/>
              </a:solidFill>
            </a:endParaRPr>
          </a:p>
        </p:txBody>
      </p:sp>
      <p:sp>
        <p:nvSpPr>
          <p:cNvPr id="24" name="Rectangle 23"/>
          <p:cNvSpPr/>
          <p:nvPr/>
        </p:nvSpPr>
        <p:spPr>
          <a:xfrm>
            <a:off x="8072822" y="6405331"/>
            <a:ext cx="1384473" cy="452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fontAlgn="auto">
              <a:spcBef>
                <a:spcPts val="0"/>
              </a:spcBef>
              <a:spcAft>
                <a:spcPts val="0"/>
              </a:spcAft>
            </a:pPr>
            <a:endParaRPr lang="en-GB">
              <a:solidFill>
                <a:prstClr val="white"/>
              </a:solidFill>
            </a:endParaRPr>
          </a:p>
        </p:txBody>
      </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8</a:t>
            </a:fld>
            <a:endParaRPr lang="en-GB" dirty="0"/>
          </a:p>
        </p:txBody>
      </p:sp>
    </p:spTree>
    <p:extLst>
      <p:ext uri="{BB962C8B-B14F-4D97-AF65-F5344CB8AC3E}">
        <p14:creationId xmlns:p14="http://schemas.microsoft.com/office/powerpoint/2010/main" val="248827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17" t="27858" r="22131" b="25648"/>
          <a:stretch/>
        </p:blipFill>
        <p:spPr bwMode="auto">
          <a:xfrm>
            <a:off x="194471" y="1028733"/>
            <a:ext cx="7332815" cy="451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Content Placeholder 1"/>
          <p:cNvSpPr txBox="1">
            <a:spLocks/>
          </p:cNvSpPr>
          <p:nvPr/>
        </p:nvSpPr>
        <p:spPr bwMode="auto">
          <a:xfrm>
            <a:off x="6201139" y="1174544"/>
            <a:ext cx="3432381" cy="2835257"/>
          </a:xfrm>
          <a:prstGeom prst="rect">
            <a:avLst/>
          </a:prstGeom>
          <a:noFill/>
          <a:ln>
            <a:noFill/>
          </a:ln>
          <a:extLst/>
        </p:spPr>
        <p:txBody>
          <a:bodyPr vert="horz" wrap="square" lIns="96837" tIns="48419" rIns="96837" bIns="48419" numCol="1" anchor="t" anchorCtr="0" compatLnSpc="1">
            <a:prstTxWarp prst="textNoShape">
              <a:avLst/>
            </a:prstTxWarp>
          </a:bodyPr>
          <a:lstStyle>
            <a:lvl1pPr marL="0" indent="0" algn="l" rtl="0" eaLnBrk="0" fontAlgn="base" hangingPunct="0">
              <a:spcBef>
                <a:spcPct val="20000"/>
              </a:spcBef>
              <a:spcAft>
                <a:spcPct val="0"/>
              </a:spcAft>
              <a:defRPr sz="1400" b="1" kern="1200">
                <a:solidFill>
                  <a:srgbClr val="002B38"/>
                </a:solidFill>
                <a:latin typeface="+mn-lt"/>
                <a:ea typeface="+mn-ea"/>
                <a:cs typeface="+mn-cs"/>
              </a:defRPr>
            </a:lvl1pPr>
            <a:lvl2pPr marL="742950" indent="-742950" algn="l" rtl="0" eaLnBrk="0" fontAlgn="base" hangingPunct="0">
              <a:spcBef>
                <a:spcPct val="20000"/>
              </a:spcBef>
              <a:spcAft>
                <a:spcPct val="0"/>
              </a:spcAft>
              <a:defRPr sz="1400" b="1" kern="1200">
                <a:solidFill>
                  <a:schemeClr val="accent1"/>
                </a:solidFill>
                <a:latin typeface="+mn-lt"/>
                <a:ea typeface="+mn-ea"/>
                <a:cs typeface="+mn-cs"/>
              </a:defRPr>
            </a:lvl2pPr>
            <a:lvl3pPr marL="357188" indent="-357188" algn="l" rtl="0" eaLnBrk="0" fontAlgn="base" hangingPunct="0">
              <a:spcBef>
                <a:spcPct val="20000"/>
              </a:spcBef>
              <a:spcAft>
                <a:spcPct val="0"/>
              </a:spcAft>
              <a:buBlip>
                <a:blip r:embed="rId3"/>
              </a:buBlip>
              <a:defRPr sz="1400" b="1" kern="1200">
                <a:solidFill>
                  <a:srgbClr val="333333"/>
                </a:solidFill>
                <a:latin typeface="+mn-lt"/>
                <a:ea typeface="+mn-ea"/>
                <a:cs typeface="+mn-cs"/>
              </a:defRPr>
            </a:lvl3pPr>
            <a:lvl4pPr marL="668338" indent="-311150" algn="l" rtl="0" eaLnBrk="0" fontAlgn="base" hangingPunct="0">
              <a:spcBef>
                <a:spcPct val="20000"/>
              </a:spcBef>
              <a:spcAft>
                <a:spcPct val="0"/>
              </a:spcAft>
              <a:buClr>
                <a:schemeClr val="accent1"/>
              </a:buClr>
              <a:buFont typeface="Wingdings" pitchFamily="2" charset="2"/>
              <a:buChar char="§"/>
              <a:defRPr sz="1400" kern="1200">
                <a:solidFill>
                  <a:schemeClr val="tx1"/>
                </a:solidFill>
                <a:latin typeface="+mn-lt"/>
                <a:ea typeface="+mn-ea"/>
                <a:cs typeface="+mn-cs"/>
              </a:defRPr>
            </a:lvl4pPr>
            <a:lvl5pPr marL="963613" indent="-285750" algn="l" rtl="0" eaLnBrk="0" fontAlgn="base" hangingPunct="0">
              <a:spcBef>
                <a:spcPts val="150"/>
              </a:spcBef>
              <a:spcAft>
                <a:spcPct val="0"/>
              </a:spcAft>
              <a:buClr>
                <a:schemeClr val="accent1"/>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02615" indent="-302615">
              <a:buBlip>
                <a:blip r:embed="rId4"/>
              </a:buBlip>
              <a:defRPr/>
            </a:pPr>
            <a:endParaRPr lang="en-GB" sz="1900" b="0" dirty="0">
              <a:solidFill>
                <a:srgbClr val="004356"/>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3"/>
          <p:cNvSpPr txBox="1">
            <a:spLocks/>
          </p:cNvSpPr>
          <p:nvPr/>
        </p:nvSpPr>
        <p:spPr bwMode="auto">
          <a:xfrm>
            <a:off x="428497" y="231847"/>
            <a:ext cx="8954695" cy="55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837" tIns="48419" rIns="96837" bIns="48419" numCol="1" rtlCol="0" anchor="ctr" anchorCtr="0" compatLnSpc="1">
            <a:prstTxWarp prst="textNoShape">
              <a:avLst/>
            </a:prstTxWarp>
            <a:noAutofit/>
          </a:bodyPr>
          <a:lstStyle>
            <a:lvl1pPr algn="l" rtl="0" eaLnBrk="0" fontAlgn="base" hangingPunct="0">
              <a:lnSpc>
                <a:spcPts val="1444"/>
              </a:lnSpc>
              <a:spcBef>
                <a:spcPct val="0"/>
              </a:spcBef>
              <a:spcAft>
                <a:spcPct val="0"/>
              </a:spcAft>
              <a:defRPr lang="en-GB" sz="1400" b="1" kern="1200">
                <a:solidFill>
                  <a:srgbClr val="333333"/>
                </a:solidFill>
                <a:latin typeface="+mj-lt"/>
                <a:ea typeface="+mj-ea"/>
                <a:cs typeface="+mj-cs"/>
              </a:defRPr>
            </a:lvl1pPr>
            <a:lvl2pPr algn="l" rtl="0" eaLnBrk="0" fontAlgn="base" hangingPunct="0">
              <a:lnSpc>
                <a:spcPts val="1444"/>
              </a:lnSpc>
              <a:spcBef>
                <a:spcPct val="0"/>
              </a:spcBef>
              <a:spcAft>
                <a:spcPct val="0"/>
              </a:spcAft>
              <a:defRPr sz="1400" b="1">
                <a:solidFill>
                  <a:srgbClr val="333333"/>
                </a:solidFill>
                <a:latin typeface="Arial" charset="0"/>
              </a:defRPr>
            </a:lvl2pPr>
            <a:lvl3pPr algn="l" rtl="0" eaLnBrk="0" fontAlgn="base" hangingPunct="0">
              <a:lnSpc>
                <a:spcPts val="1444"/>
              </a:lnSpc>
              <a:spcBef>
                <a:spcPct val="0"/>
              </a:spcBef>
              <a:spcAft>
                <a:spcPct val="0"/>
              </a:spcAft>
              <a:defRPr sz="1400" b="1">
                <a:solidFill>
                  <a:srgbClr val="333333"/>
                </a:solidFill>
                <a:latin typeface="Arial" charset="0"/>
              </a:defRPr>
            </a:lvl3pPr>
            <a:lvl4pPr algn="l" rtl="0" eaLnBrk="0" fontAlgn="base" hangingPunct="0">
              <a:lnSpc>
                <a:spcPts val="1444"/>
              </a:lnSpc>
              <a:spcBef>
                <a:spcPct val="0"/>
              </a:spcBef>
              <a:spcAft>
                <a:spcPct val="0"/>
              </a:spcAft>
              <a:defRPr sz="1400" b="1">
                <a:solidFill>
                  <a:srgbClr val="333333"/>
                </a:solidFill>
                <a:latin typeface="Arial" charset="0"/>
              </a:defRPr>
            </a:lvl4pPr>
            <a:lvl5pPr algn="l" rtl="0" eaLnBrk="0" fontAlgn="base" hangingPunct="0">
              <a:lnSpc>
                <a:spcPts val="1444"/>
              </a:lnSpc>
              <a:spcBef>
                <a:spcPct val="0"/>
              </a:spcBef>
              <a:spcAft>
                <a:spcPct val="0"/>
              </a:spcAft>
              <a:defRPr sz="1400" b="1">
                <a:solidFill>
                  <a:srgbClr val="333333"/>
                </a:solidFill>
                <a:latin typeface="Arial" charset="0"/>
              </a:defRPr>
            </a:lvl5pPr>
            <a:lvl6pPr marL="412669" algn="l" rtl="0" eaLnBrk="1" fontAlgn="base" hangingPunct="1">
              <a:spcBef>
                <a:spcPct val="0"/>
              </a:spcBef>
              <a:spcAft>
                <a:spcPct val="0"/>
              </a:spcAft>
              <a:defRPr sz="1400" b="1">
                <a:solidFill>
                  <a:srgbClr val="ACCE46"/>
                </a:solidFill>
                <a:latin typeface="Arial" charset="0"/>
              </a:defRPr>
            </a:lvl6pPr>
            <a:lvl7pPr marL="825337" algn="l" rtl="0" eaLnBrk="1" fontAlgn="base" hangingPunct="1">
              <a:spcBef>
                <a:spcPct val="0"/>
              </a:spcBef>
              <a:spcAft>
                <a:spcPct val="0"/>
              </a:spcAft>
              <a:defRPr sz="1400" b="1">
                <a:solidFill>
                  <a:srgbClr val="ACCE46"/>
                </a:solidFill>
                <a:latin typeface="Arial" charset="0"/>
              </a:defRPr>
            </a:lvl7pPr>
            <a:lvl8pPr marL="1238006" algn="l" rtl="0" eaLnBrk="1" fontAlgn="base" hangingPunct="1">
              <a:spcBef>
                <a:spcPct val="0"/>
              </a:spcBef>
              <a:spcAft>
                <a:spcPct val="0"/>
              </a:spcAft>
              <a:defRPr sz="1400" b="1">
                <a:solidFill>
                  <a:srgbClr val="ACCE46"/>
                </a:solidFill>
                <a:latin typeface="Arial" charset="0"/>
              </a:defRPr>
            </a:lvl8pPr>
            <a:lvl9pPr marL="1650675" algn="l" rtl="0" eaLnBrk="1" fontAlgn="base" hangingPunct="1">
              <a:spcBef>
                <a:spcPct val="0"/>
              </a:spcBef>
              <a:spcAft>
                <a:spcPct val="0"/>
              </a:spcAft>
              <a:defRPr sz="1400" b="1">
                <a:solidFill>
                  <a:srgbClr val="ACCE46"/>
                </a:solidFill>
                <a:latin typeface="Arial" charset="0"/>
              </a:defRPr>
            </a:lvl9pPr>
          </a:lstStyle>
          <a:p>
            <a:r>
              <a:rPr lang="en-US" dirty="0" smtClean="0"/>
              <a:t>In the longer-term…providing </a:t>
            </a:r>
            <a:r>
              <a:rPr lang="en-US" dirty="0"/>
              <a:t>flexibility and breadth in an arena where retirement is no longer a single point</a:t>
            </a:r>
            <a:endParaRPr lang="en-US" b="0" dirty="0">
              <a:ea typeface="Verdana" pitchFamily="34" charset="0"/>
              <a:cs typeface="Verdana" pitchFamily="34" charset="0"/>
            </a:endParaRPr>
          </a:p>
        </p:txBody>
      </p:sp>
      <p:sp>
        <p:nvSpPr>
          <p:cNvPr id="2" name="Slide Number Placeholder 1"/>
          <p:cNvSpPr>
            <a:spLocks noGrp="1"/>
          </p:cNvSpPr>
          <p:nvPr>
            <p:ph type="sldNum" sz="quarter" idx="11"/>
          </p:nvPr>
        </p:nvSpPr>
        <p:spPr/>
        <p:txBody>
          <a:bodyPr/>
          <a:lstStyle/>
          <a:p>
            <a:pPr>
              <a:defRPr/>
            </a:pPr>
            <a:fld id="{7259E47B-05D5-45DA-8EB4-FFDE246D9A2C}" type="slidenum">
              <a:rPr lang="en-GB" smtClean="0"/>
              <a:pPr>
                <a:defRPr/>
              </a:pPr>
              <a:t>9</a:t>
            </a:fld>
            <a:endParaRPr lang="en-GB" dirty="0"/>
          </a:p>
        </p:txBody>
      </p:sp>
    </p:spTree>
    <p:extLst>
      <p:ext uri="{BB962C8B-B14F-4D97-AF65-F5344CB8AC3E}">
        <p14:creationId xmlns:p14="http://schemas.microsoft.com/office/powerpoint/2010/main" val="2332240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V 2013 PPT 16x9">
  <a:themeElements>
    <a:clrScheme name="LV External">
      <a:dk1>
        <a:srgbClr val="212121"/>
      </a:dk1>
      <a:lt1>
        <a:sysClr val="window" lastClr="FFFFFF"/>
      </a:lt1>
      <a:dk2>
        <a:srgbClr val="002B38"/>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100" dirty="0" smtClean="0">
            <a:solidFill>
              <a:schemeClr val="tx2">
                <a:lumMod val="90000"/>
                <a:lumOff val="10000"/>
              </a:schemeClr>
            </a:solidFill>
            <a:latin typeface="Euphemia" panose="020B05030401020201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V External">
    <a:dk1>
      <a:srgbClr val="212121"/>
    </a:dk1>
    <a:lt1>
      <a:sysClr val="window" lastClr="FFFFFF"/>
    </a:lt1>
    <a:dk2>
      <a:srgbClr val="002B38"/>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LV External">
    <a:dk1>
      <a:srgbClr val="212121"/>
    </a:dk1>
    <a:lt1>
      <a:sysClr val="window" lastClr="FFFFFF"/>
    </a:lt1>
    <a:dk2>
      <a:srgbClr val="002B38"/>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2511</TotalTime>
  <Words>1172</Words>
  <Application>Microsoft Office PowerPoint</Application>
  <PresentationFormat>A4 Paper (210x297 mm)</PresentationFormat>
  <Paragraphs>190</Paragraphs>
  <Slides>14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LV 2013 PPT 16x9</vt:lpstr>
      <vt:lpstr>think-cell Slide</vt:lpstr>
      <vt:lpstr>PowerPoint Presentation</vt:lpstr>
      <vt:lpstr>PowerPoint Presentation</vt:lpstr>
      <vt:lpstr>PowerPoint Presentation</vt:lpstr>
      <vt:lpstr>PowerPoint Presentation</vt:lpstr>
      <vt:lpstr>PowerPoint Presentation</vt:lpstr>
      <vt:lpstr>PowerPoint Presentation</vt:lpstr>
      <vt:lpstr>The retirement cycle…</vt:lpstr>
      <vt:lpstr>In the short term, those with flexibility during the transitional period will be  winners, whilst standard annuities from vesting books and highly impaired cases will be the losers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Banks, Emma</dc:creator>
  <cp:lastModifiedBy>Windows User</cp:lastModifiedBy>
  <cp:revision>249</cp:revision>
  <cp:lastPrinted>2014-10-14T13:25:16Z</cp:lastPrinted>
  <dcterms:created xsi:type="dcterms:W3CDTF">2013-05-02T08:08:40Z</dcterms:created>
  <dcterms:modified xsi:type="dcterms:W3CDTF">2014-10-14T13:35:39Z</dcterms:modified>
</cp:coreProperties>
</file>